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49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2540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_rels/tableStyles.xml.rels><?xml version="1.0" encoding="UTF-8" standalone="yes"?><Relationships xmlns="http://schemas.openxmlformats.org/package/2006/relationships"><Relationship Id="rId1" Type="http://schemas.openxmlformats.org/officeDocument/2006/relationships/image" Target="media/image6.png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i="1" sz="3200"/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FontTx/>
              <a:buNone/>
              <a:defRPr sz="4000">
                <a:solidFill>
                  <a:srgbClr val="6E603B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 rot="0"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 rot="0"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0"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0170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 typeface="American Typewriter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6" Type="http://schemas.openxmlformats.org/officeDocument/2006/relationships/image" Target="../media/image3.png"/><Relationship Id="rId7" Type="http://schemas.openxmlformats.org/officeDocument/2006/relationships/image" Target="../media/image6.jpeg"/><Relationship Id="rId8" Type="http://schemas.openxmlformats.org/officeDocument/2006/relationships/image" Target="../media/image4.png"/><Relationship Id="rId9" Type="http://schemas.openxmlformats.org/officeDocument/2006/relationships/image" Target="../media/image7.jpeg"/><Relationship Id="rId10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-1117600"/>
            <a:ext cx="10464800" cy="5609035"/>
          </a:xfrm>
          <a:prstGeom prst="rect">
            <a:avLst/>
          </a:prstGeom>
        </p:spPr>
        <p:txBody>
          <a:bodyPr/>
          <a:lstStyle>
            <a:lvl1pPr defTabSz="233679">
              <a:defRPr spc="0" sz="40000">
                <a:effectLst>
                  <a:outerShdw sx="100000" sy="100000" kx="0" ky="0" algn="b" rotWithShape="0" blurRad="15240" dist="5080" dir="5400000">
                    <a:srgbClr val="E0DEC7">
                      <a:alpha val="80000"/>
                    </a:srgbClr>
                  </a:outerShdw>
                </a:effectLst>
                <a:latin typeface="Andada"/>
                <a:ea typeface="Andada"/>
                <a:cs typeface="Andada"/>
                <a:sym typeface="Andada"/>
              </a:defRPr>
            </a:lvl1pPr>
          </a:lstStyle>
          <a:p>
            <a:pPr/>
            <a:r>
              <a:t>π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270000" y="4622800"/>
            <a:ext cx="10464800" cy="1270000"/>
          </a:xfrm>
          <a:prstGeom prst="rect">
            <a:avLst/>
          </a:prstGeom>
        </p:spPr>
        <p:txBody>
          <a:bodyPr/>
          <a:lstStyle>
            <a:lvl1pPr defTabSz="554990">
              <a:spcBef>
                <a:spcPts val="500"/>
              </a:spcBef>
              <a:defRPr spc="79" sz="7979">
                <a:effectLst>
                  <a:outerShdw sx="100000" sy="100000" kx="0" ky="0" algn="b" rotWithShape="0" blurRad="36195" dist="12065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Happy Pi Day!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Class="exit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" dur="1000" fill="hold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2"/>
      <p:bldP build="whole" bldLvl="1" animBg="1" rev="0" advAuto="0" spid="119" grpId="1"/>
      <p:bldP build="whole" bldLvl="1" animBg="1" rev="0" advAuto="0" spid="11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Today’s plan!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1587500" y="2349500"/>
            <a:ext cx="10464800" cy="6032500"/>
          </a:xfrm>
          <a:prstGeom prst="rect">
            <a:avLst/>
          </a:prstGeom>
        </p:spPr>
        <p:txBody>
          <a:bodyPr/>
          <a:lstStyle/>
          <a:p>
            <a:pPr marL="444499" indent="-444499">
              <a:buBlip>
                <a:blip r:embed="rId2"/>
              </a:buBlip>
              <a:defRPr sz="5000"/>
            </a:pPr>
            <a:r>
              <a:t>Procure pi with plates!</a:t>
            </a:r>
          </a:p>
          <a:p>
            <a:pPr marL="444499" indent="-444499">
              <a:buBlip>
                <a:blip r:embed="rId2"/>
              </a:buBlip>
              <a:defRPr sz="5000"/>
            </a:pPr>
            <a:r>
              <a:t>Perfectly perform a pi puzzle!</a:t>
            </a:r>
          </a:p>
          <a:p>
            <a:pPr marL="444499" indent="-444499">
              <a:buBlip>
                <a:blip r:embed="rId2"/>
              </a:buBlip>
              <a:defRPr sz="5000"/>
            </a:pPr>
            <a:r>
              <a:t>Polish off pieces of pie!</a:t>
            </a:r>
          </a:p>
          <a:p>
            <a:pPr marL="444499" indent="-444499">
              <a:buBlip>
                <a:blip r:embed="rId2"/>
              </a:buBlip>
              <a:defRPr sz="5000"/>
            </a:pPr>
            <a:r>
              <a:t>Pi pronunciation playoffs!</a:t>
            </a:r>
          </a:p>
        </p:txBody>
      </p:sp>
      <p:pic>
        <p:nvPicPr>
          <p:cNvPr id="124" name="pi with pie.jpg"/>
          <p:cNvPicPr>
            <a:picLocks noChangeAspect="1"/>
          </p:cNvPicPr>
          <p:nvPr/>
        </p:nvPicPr>
        <p:blipFill>
          <a:blip r:embed="rId3">
            <a:extLst/>
          </a:blip>
          <a:srcRect l="91" t="0" r="67" b="83"/>
          <a:stretch>
            <a:fillRect/>
          </a:stretch>
        </p:blipFill>
        <p:spPr>
          <a:xfrm>
            <a:off x="8769112" y="4764011"/>
            <a:ext cx="3992961" cy="3543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326" y="0"/>
                </a:moveTo>
                <a:cubicBezTo>
                  <a:pt x="18274" y="0"/>
                  <a:pt x="18275" y="8"/>
                  <a:pt x="18343" y="140"/>
                </a:cubicBezTo>
                <a:cubicBezTo>
                  <a:pt x="18441" y="329"/>
                  <a:pt x="18444" y="545"/>
                  <a:pt x="18347" y="731"/>
                </a:cubicBezTo>
                <a:cubicBezTo>
                  <a:pt x="18309" y="805"/>
                  <a:pt x="18275" y="895"/>
                  <a:pt x="18274" y="929"/>
                </a:cubicBezTo>
                <a:cubicBezTo>
                  <a:pt x="18274" y="963"/>
                  <a:pt x="18270" y="1076"/>
                  <a:pt x="18264" y="1181"/>
                </a:cubicBezTo>
                <a:cubicBezTo>
                  <a:pt x="18255" y="1339"/>
                  <a:pt x="18262" y="1378"/>
                  <a:pt x="18311" y="1430"/>
                </a:cubicBezTo>
                <a:cubicBezTo>
                  <a:pt x="18361" y="1483"/>
                  <a:pt x="18364" y="1505"/>
                  <a:pt x="18335" y="1577"/>
                </a:cubicBezTo>
                <a:cubicBezTo>
                  <a:pt x="18316" y="1624"/>
                  <a:pt x="18309" y="1677"/>
                  <a:pt x="18320" y="1696"/>
                </a:cubicBezTo>
                <a:cubicBezTo>
                  <a:pt x="18331" y="1717"/>
                  <a:pt x="18358" y="1700"/>
                  <a:pt x="18388" y="1655"/>
                </a:cubicBezTo>
                <a:cubicBezTo>
                  <a:pt x="18440" y="1577"/>
                  <a:pt x="18432" y="1449"/>
                  <a:pt x="18365" y="1306"/>
                </a:cubicBezTo>
                <a:cubicBezTo>
                  <a:pt x="18311" y="1193"/>
                  <a:pt x="18324" y="1046"/>
                  <a:pt x="18405" y="883"/>
                </a:cubicBezTo>
                <a:cubicBezTo>
                  <a:pt x="18447" y="799"/>
                  <a:pt x="18486" y="671"/>
                  <a:pt x="18489" y="600"/>
                </a:cubicBezTo>
                <a:cubicBezTo>
                  <a:pt x="18493" y="529"/>
                  <a:pt x="18505" y="416"/>
                  <a:pt x="18517" y="348"/>
                </a:cubicBezTo>
                <a:cubicBezTo>
                  <a:pt x="18534" y="252"/>
                  <a:pt x="18531" y="227"/>
                  <a:pt x="18500" y="235"/>
                </a:cubicBezTo>
                <a:cubicBezTo>
                  <a:pt x="18476" y="240"/>
                  <a:pt x="18460" y="215"/>
                  <a:pt x="18459" y="174"/>
                </a:cubicBezTo>
                <a:cubicBezTo>
                  <a:pt x="18458" y="83"/>
                  <a:pt x="18395" y="0"/>
                  <a:pt x="18326" y="0"/>
                </a:cubicBezTo>
                <a:close/>
                <a:moveTo>
                  <a:pt x="17287" y="893"/>
                </a:moveTo>
                <a:cubicBezTo>
                  <a:pt x="17276" y="891"/>
                  <a:pt x="17268" y="905"/>
                  <a:pt x="17255" y="931"/>
                </a:cubicBezTo>
                <a:cubicBezTo>
                  <a:pt x="17233" y="974"/>
                  <a:pt x="17241" y="997"/>
                  <a:pt x="17289" y="1033"/>
                </a:cubicBezTo>
                <a:cubicBezTo>
                  <a:pt x="17375" y="1098"/>
                  <a:pt x="17371" y="1283"/>
                  <a:pt x="17280" y="1408"/>
                </a:cubicBezTo>
                <a:cubicBezTo>
                  <a:pt x="17242" y="1461"/>
                  <a:pt x="17219" y="1525"/>
                  <a:pt x="17229" y="1553"/>
                </a:cubicBezTo>
                <a:cubicBezTo>
                  <a:pt x="17243" y="1595"/>
                  <a:pt x="17250" y="1595"/>
                  <a:pt x="17261" y="1555"/>
                </a:cubicBezTo>
                <a:cubicBezTo>
                  <a:pt x="17268" y="1530"/>
                  <a:pt x="17301" y="1477"/>
                  <a:pt x="17336" y="1437"/>
                </a:cubicBezTo>
                <a:cubicBezTo>
                  <a:pt x="17389" y="1377"/>
                  <a:pt x="17400" y="1332"/>
                  <a:pt x="17394" y="1183"/>
                </a:cubicBezTo>
                <a:cubicBezTo>
                  <a:pt x="17390" y="1064"/>
                  <a:pt x="17368" y="981"/>
                  <a:pt x="17334" y="939"/>
                </a:cubicBezTo>
                <a:cubicBezTo>
                  <a:pt x="17310" y="908"/>
                  <a:pt x="17298" y="894"/>
                  <a:pt x="17287" y="893"/>
                </a:cubicBezTo>
                <a:close/>
                <a:moveTo>
                  <a:pt x="19421" y="1200"/>
                </a:moveTo>
                <a:cubicBezTo>
                  <a:pt x="19385" y="1200"/>
                  <a:pt x="19339" y="1322"/>
                  <a:pt x="19339" y="1420"/>
                </a:cubicBezTo>
                <a:cubicBezTo>
                  <a:pt x="19339" y="1524"/>
                  <a:pt x="19444" y="1779"/>
                  <a:pt x="19477" y="1754"/>
                </a:cubicBezTo>
                <a:cubicBezTo>
                  <a:pt x="19488" y="1745"/>
                  <a:pt x="19503" y="1772"/>
                  <a:pt x="19509" y="1817"/>
                </a:cubicBezTo>
                <a:lnTo>
                  <a:pt x="19520" y="1899"/>
                </a:lnTo>
                <a:lnTo>
                  <a:pt x="19543" y="1826"/>
                </a:lnTo>
                <a:cubicBezTo>
                  <a:pt x="19572" y="1740"/>
                  <a:pt x="19535" y="1608"/>
                  <a:pt x="19475" y="1582"/>
                </a:cubicBezTo>
                <a:cubicBezTo>
                  <a:pt x="19444" y="1569"/>
                  <a:pt x="19432" y="1514"/>
                  <a:pt x="19436" y="1381"/>
                </a:cubicBezTo>
                <a:cubicBezTo>
                  <a:pt x="19439" y="1282"/>
                  <a:pt x="19433" y="1200"/>
                  <a:pt x="19421" y="1200"/>
                </a:cubicBezTo>
                <a:close/>
                <a:moveTo>
                  <a:pt x="17199" y="1643"/>
                </a:moveTo>
                <a:cubicBezTo>
                  <a:pt x="17167" y="1678"/>
                  <a:pt x="17174" y="1810"/>
                  <a:pt x="17207" y="1834"/>
                </a:cubicBezTo>
                <a:cubicBezTo>
                  <a:pt x="17223" y="1845"/>
                  <a:pt x="17226" y="1891"/>
                  <a:pt x="17216" y="1938"/>
                </a:cubicBezTo>
                <a:cubicBezTo>
                  <a:pt x="17203" y="1997"/>
                  <a:pt x="17210" y="2014"/>
                  <a:pt x="17233" y="1998"/>
                </a:cubicBezTo>
                <a:cubicBezTo>
                  <a:pt x="17252" y="1985"/>
                  <a:pt x="17273" y="1999"/>
                  <a:pt x="17283" y="2027"/>
                </a:cubicBezTo>
                <a:cubicBezTo>
                  <a:pt x="17305" y="2092"/>
                  <a:pt x="17351" y="2094"/>
                  <a:pt x="17351" y="2030"/>
                </a:cubicBezTo>
                <a:cubicBezTo>
                  <a:pt x="17351" y="2003"/>
                  <a:pt x="17336" y="1984"/>
                  <a:pt x="17317" y="1988"/>
                </a:cubicBezTo>
                <a:cubicBezTo>
                  <a:pt x="17295" y="1994"/>
                  <a:pt x="17269" y="1925"/>
                  <a:pt x="17250" y="1807"/>
                </a:cubicBezTo>
                <a:cubicBezTo>
                  <a:pt x="17234" y="1703"/>
                  <a:pt x="17211" y="1629"/>
                  <a:pt x="17199" y="1643"/>
                </a:cubicBezTo>
                <a:close/>
                <a:moveTo>
                  <a:pt x="19535" y="1930"/>
                </a:moveTo>
                <a:cubicBezTo>
                  <a:pt x="19506" y="1898"/>
                  <a:pt x="19399" y="2080"/>
                  <a:pt x="19417" y="2131"/>
                </a:cubicBezTo>
                <a:cubicBezTo>
                  <a:pt x="19430" y="2171"/>
                  <a:pt x="19444" y="2167"/>
                  <a:pt x="19498" y="2109"/>
                </a:cubicBezTo>
                <a:cubicBezTo>
                  <a:pt x="19559" y="2045"/>
                  <a:pt x="19573" y="1974"/>
                  <a:pt x="19535" y="1930"/>
                </a:cubicBezTo>
                <a:close/>
                <a:moveTo>
                  <a:pt x="18601" y="2351"/>
                </a:moveTo>
                <a:cubicBezTo>
                  <a:pt x="18573" y="2363"/>
                  <a:pt x="18297" y="2375"/>
                  <a:pt x="17987" y="2378"/>
                </a:cubicBezTo>
                <a:cubicBezTo>
                  <a:pt x="17521" y="2382"/>
                  <a:pt x="17417" y="2391"/>
                  <a:pt x="17390" y="2431"/>
                </a:cubicBezTo>
                <a:cubicBezTo>
                  <a:pt x="17361" y="2474"/>
                  <a:pt x="17352" y="2475"/>
                  <a:pt x="17306" y="2434"/>
                </a:cubicBezTo>
                <a:cubicBezTo>
                  <a:pt x="17275" y="2405"/>
                  <a:pt x="17263" y="2402"/>
                  <a:pt x="17276" y="2426"/>
                </a:cubicBezTo>
                <a:cubicBezTo>
                  <a:pt x="17302" y="2475"/>
                  <a:pt x="17167" y="2543"/>
                  <a:pt x="17096" y="2518"/>
                </a:cubicBezTo>
                <a:cubicBezTo>
                  <a:pt x="17024" y="2493"/>
                  <a:pt x="16872" y="2563"/>
                  <a:pt x="16587" y="2755"/>
                </a:cubicBezTo>
                <a:cubicBezTo>
                  <a:pt x="16358" y="2910"/>
                  <a:pt x="15918" y="3287"/>
                  <a:pt x="15838" y="3396"/>
                </a:cubicBezTo>
                <a:cubicBezTo>
                  <a:pt x="15822" y="3418"/>
                  <a:pt x="15764" y="3466"/>
                  <a:pt x="15709" y="3503"/>
                </a:cubicBezTo>
                <a:cubicBezTo>
                  <a:pt x="15653" y="3540"/>
                  <a:pt x="15608" y="3581"/>
                  <a:pt x="15608" y="3595"/>
                </a:cubicBezTo>
                <a:cubicBezTo>
                  <a:pt x="15608" y="3608"/>
                  <a:pt x="15582" y="3617"/>
                  <a:pt x="15550" y="3614"/>
                </a:cubicBezTo>
                <a:cubicBezTo>
                  <a:pt x="15490" y="3610"/>
                  <a:pt x="15292" y="3758"/>
                  <a:pt x="15318" y="3788"/>
                </a:cubicBezTo>
                <a:cubicBezTo>
                  <a:pt x="15327" y="3798"/>
                  <a:pt x="15315" y="3837"/>
                  <a:pt x="15292" y="3873"/>
                </a:cubicBezTo>
                <a:cubicBezTo>
                  <a:pt x="15256" y="3931"/>
                  <a:pt x="15258" y="3948"/>
                  <a:pt x="15310" y="4030"/>
                </a:cubicBezTo>
                <a:cubicBezTo>
                  <a:pt x="15342" y="4081"/>
                  <a:pt x="15378" y="4115"/>
                  <a:pt x="15391" y="4105"/>
                </a:cubicBezTo>
                <a:cubicBezTo>
                  <a:pt x="15405" y="4096"/>
                  <a:pt x="15435" y="4116"/>
                  <a:pt x="15456" y="4149"/>
                </a:cubicBezTo>
                <a:cubicBezTo>
                  <a:pt x="15476" y="4182"/>
                  <a:pt x="15523" y="4229"/>
                  <a:pt x="15559" y="4250"/>
                </a:cubicBezTo>
                <a:cubicBezTo>
                  <a:pt x="15598" y="4274"/>
                  <a:pt x="15616" y="4304"/>
                  <a:pt x="15604" y="4328"/>
                </a:cubicBezTo>
                <a:cubicBezTo>
                  <a:pt x="15592" y="4349"/>
                  <a:pt x="15607" y="4345"/>
                  <a:pt x="15636" y="4318"/>
                </a:cubicBezTo>
                <a:cubicBezTo>
                  <a:pt x="15684" y="4274"/>
                  <a:pt x="15696" y="4281"/>
                  <a:pt x="15782" y="4393"/>
                </a:cubicBezTo>
                <a:cubicBezTo>
                  <a:pt x="15834" y="4460"/>
                  <a:pt x="15945" y="4671"/>
                  <a:pt x="16029" y="4862"/>
                </a:cubicBezTo>
                <a:cubicBezTo>
                  <a:pt x="16197" y="5248"/>
                  <a:pt x="16281" y="5371"/>
                  <a:pt x="16424" y="5438"/>
                </a:cubicBezTo>
                <a:cubicBezTo>
                  <a:pt x="16496" y="5472"/>
                  <a:pt x="16516" y="5500"/>
                  <a:pt x="16503" y="5545"/>
                </a:cubicBezTo>
                <a:cubicBezTo>
                  <a:pt x="16485" y="5608"/>
                  <a:pt x="16589" y="5736"/>
                  <a:pt x="16718" y="5811"/>
                </a:cubicBezTo>
                <a:cubicBezTo>
                  <a:pt x="16758" y="5834"/>
                  <a:pt x="16902" y="5856"/>
                  <a:pt x="17042" y="5859"/>
                </a:cubicBezTo>
                <a:cubicBezTo>
                  <a:pt x="17190" y="5862"/>
                  <a:pt x="17308" y="5880"/>
                  <a:pt x="17328" y="5903"/>
                </a:cubicBezTo>
                <a:cubicBezTo>
                  <a:pt x="17346" y="5923"/>
                  <a:pt x="17353" y="5941"/>
                  <a:pt x="17341" y="5941"/>
                </a:cubicBezTo>
                <a:cubicBezTo>
                  <a:pt x="17328" y="5941"/>
                  <a:pt x="17357" y="5979"/>
                  <a:pt x="17407" y="6026"/>
                </a:cubicBezTo>
                <a:cubicBezTo>
                  <a:pt x="17457" y="6073"/>
                  <a:pt x="17551" y="6229"/>
                  <a:pt x="17615" y="6374"/>
                </a:cubicBezTo>
                <a:cubicBezTo>
                  <a:pt x="17680" y="6519"/>
                  <a:pt x="17751" y="6664"/>
                  <a:pt x="17774" y="6694"/>
                </a:cubicBezTo>
                <a:cubicBezTo>
                  <a:pt x="17799" y="6726"/>
                  <a:pt x="17809" y="6773"/>
                  <a:pt x="17798" y="6812"/>
                </a:cubicBezTo>
                <a:cubicBezTo>
                  <a:pt x="17788" y="6848"/>
                  <a:pt x="17793" y="6907"/>
                  <a:pt x="17809" y="6940"/>
                </a:cubicBezTo>
                <a:cubicBezTo>
                  <a:pt x="17828" y="6980"/>
                  <a:pt x="17829" y="7014"/>
                  <a:pt x="17811" y="7035"/>
                </a:cubicBezTo>
                <a:cubicBezTo>
                  <a:pt x="17774" y="7076"/>
                  <a:pt x="17884" y="7239"/>
                  <a:pt x="17950" y="7240"/>
                </a:cubicBezTo>
                <a:cubicBezTo>
                  <a:pt x="18036" y="7242"/>
                  <a:pt x="18137" y="7325"/>
                  <a:pt x="18148" y="7402"/>
                </a:cubicBezTo>
                <a:cubicBezTo>
                  <a:pt x="18162" y="7509"/>
                  <a:pt x="18056" y="7858"/>
                  <a:pt x="17909" y="8179"/>
                </a:cubicBezTo>
                <a:cubicBezTo>
                  <a:pt x="17763" y="8499"/>
                  <a:pt x="17550" y="8793"/>
                  <a:pt x="17341" y="8963"/>
                </a:cubicBezTo>
                <a:cubicBezTo>
                  <a:pt x="17259" y="9028"/>
                  <a:pt x="17159" y="9123"/>
                  <a:pt x="17117" y="9171"/>
                </a:cubicBezTo>
                <a:cubicBezTo>
                  <a:pt x="17060" y="9237"/>
                  <a:pt x="17024" y="9251"/>
                  <a:pt x="16976" y="9234"/>
                </a:cubicBezTo>
                <a:cubicBezTo>
                  <a:pt x="16932" y="9218"/>
                  <a:pt x="16919" y="9224"/>
                  <a:pt x="16933" y="9248"/>
                </a:cubicBezTo>
                <a:cubicBezTo>
                  <a:pt x="16960" y="9298"/>
                  <a:pt x="16817" y="9353"/>
                  <a:pt x="16729" y="9328"/>
                </a:cubicBezTo>
                <a:cubicBezTo>
                  <a:pt x="16679" y="9314"/>
                  <a:pt x="16661" y="9320"/>
                  <a:pt x="16666" y="9350"/>
                </a:cubicBezTo>
                <a:cubicBezTo>
                  <a:pt x="16673" y="9382"/>
                  <a:pt x="16573" y="9394"/>
                  <a:pt x="16220" y="9401"/>
                </a:cubicBezTo>
                <a:cubicBezTo>
                  <a:pt x="15970" y="9405"/>
                  <a:pt x="15761" y="9397"/>
                  <a:pt x="15754" y="9384"/>
                </a:cubicBezTo>
                <a:cubicBezTo>
                  <a:pt x="15742" y="9362"/>
                  <a:pt x="15826" y="9015"/>
                  <a:pt x="15872" y="8895"/>
                </a:cubicBezTo>
                <a:cubicBezTo>
                  <a:pt x="15882" y="8868"/>
                  <a:pt x="15896" y="8720"/>
                  <a:pt x="15900" y="8568"/>
                </a:cubicBezTo>
                <a:cubicBezTo>
                  <a:pt x="15907" y="8326"/>
                  <a:pt x="15899" y="8286"/>
                  <a:pt x="15846" y="8222"/>
                </a:cubicBezTo>
                <a:cubicBezTo>
                  <a:pt x="15813" y="8183"/>
                  <a:pt x="15776" y="8158"/>
                  <a:pt x="15763" y="8167"/>
                </a:cubicBezTo>
                <a:cubicBezTo>
                  <a:pt x="15725" y="8193"/>
                  <a:pt x="15619" y="8116"/>
                  <a:pt x="15640" y="8077"/>
                </a:cubicBezTo>
                <a:cubicBezTo>
                  <a:pt x="15653" y="8054"/>
                  <a:pt x="15606" y="8047"/>
                  <a:pt x="15490" y="8060"/>
                </a:cubicBezTo>
                <a:cubicBezTo>
                  <a:pt x="15137" y="8100"/>
                  <a:pt x="13386" y="8124"/>
                  <a:pt x="13330" y="8089"/>
                </a:cubicBezTo>
                <a:cubicBezTo>
                  <a:pt x="13300" y="8071"/>
                  <a:pt x="13253" y="8046"/>
                  <a:pt x="13225" y="8036"/>
                </a:cubicBezTo>
                <a:cubicBezTo>
                  <a:pt x="13187" y="8023"/>
                  <a:pt x="13173" y="7984"/>
                  <a:pt x="13173" y="7874"/>
                </a:cubicBezTo>
                <a:cubicBezTo>
                  <a:pt x="13173" y="7794"/>
                  <a:pt x="13159" y="7720"/>
                  <a:pt x="13141" y="7707"/>
                </a:cubicBezTo>
                <a:cubicBezTo>
                  <a:pt x="13120" y="7693"/>
                  <a:pt x="13115" y="7626"/>
                  <a:pt x="13126" y="7519"/>
                </a:cubicBezTo>
                <a:cubicBezTo>
                  <a:pt x="13141" y="7374"/>
                  <a:pt x="13132" y="7301"/>
                  <a:pt x="13060" y="6996"/>
                </a:cubicBezTo>
                <a:cubicBezTo>
                  <a:pt x="13044" y="6930"/>
                  <a:pt x="12916" y="6650"/>
                  <a:pt x="12862" y="6565"/>
                </a:cubicBezTo>
                <a:cubicBezTo>
                  <a:pt x="12825" y="6507"/>
                  <a:pt x="12806" y="6443"/>
                  <a:pt x="12817" y="6423"/>
                </a:cubicBezTo>
                <a:cubicBezTo>
                  <a:pt x="12830" y="6399"/>
                  <a:pt x="12825" y="6394"/>
                  <a:pt x="12804" y="6408"/>
                </a:cubicBezTo>
                <a:cubicBezTo>
                  <a:pt x="12769" y="6433"/>
                  <a:pt x="12550" y="6211"/>
                  <a:pt x="12562" y="6164"/>
                </a:cubicBezTo>
                <a:cubicBezTo>
                  <a:pt x="12565" y="6149"/>
                  <a:pt x="12548" y="6144"/>
                  <a:pt x="12525" y="6154"/>
                </a:cubicBezTo>
                <a:cubicBezTo>
                  <a:pt x="12501" y="6164"/>
                  <a:pt x="12477" y="6151"/>
                  <a:pt x="12467" y="6123"/>
                </a:cubicBezTo>
                <a:cubicBezTo>
                  <a:pt x="12454" y="6084"/>
                  <a:pt x="12432" y="6080"/>
                  <a:pt x="12379" y="6103"/>
                </a:cubicBezTo>
                <a:cubicBezTo>
                  <a:pt x="12303" y="6136"/>
                  <a:pt x="12167" y="6094"/>
                  <a:pt x="12167" y="6038"/>
                </a:cubicBezTo>
                <a:cubicBezTo>
                  <a:pt x="12167" y="6020"/>
                  <a:pt x="12107" y="6004"/>
                  <a:pt x="12036" y="6004"/>
                </a:cubicBezTo>
                <a:cubicBezTo>
                  <a:pt x="11954" y="6004"/>
                  <a:pt x="11909" y="6017"/>
                  <a:pt x="11913" y="6040"/>
                </a:cubicBezTo>
                <a:cubicBezTo>
                  <a:pt x="11922" y="6086"/>
                  <a:pt x="11760" y="6143"/>
                  <a:pt x="11726" y="6106"/>
                </a:cubicBezTo>
                <a:cubicBezTo>
                  <a:pt x="11690" y="6064"/>
                  <a:pt x="11507" y="6181"/>
                  <a:pt x="11316" y="6369"/>
                </a:cubicBezTo>
                <a:cubicBezTo>
                  <a:pt x="11222" y="6463"/>
                  <a:pt x="11132" y="6536"/>
                  <a:pt x="11119" y="6532"/>
                </a:cubicBezTo>
                <a:cubicBezTo>
                  <a:pt x="11105" y="6527"/>
                  <a:pt x="11104" y="6539"/>
                  <a:pt x="11115" y="6558"/>
                </a:cubicBezTo>
                <a:cubicBezTo>
                  <a:pt x="11125" y="6578"/>
                  <a:pt x="11110" y="6626"/>
                  <a:pt x="11080" y="6665"/>
                </a:cubicBezTo>
                <a:cubicBezTo>
                  <a:pt x="10989" y="6784"/>
                  <a:pt x="10911" y="6926"/>
                  <a:pt x="10870" y="7044"/>
                </a:cubicBezTo>
                <a:cubicBezTo>
                  <a:pt x="10848" y="7107"/>
                  <a:pt x="10823" y="7172"/>
                  <a:pt x="10812" y="7190"/>
                </a:cubicBezTo>
                <a:cubicBezTo>
                  <a:pt x="10787" y="7231"/>
                  <a:pt x="10677" y="7696"/>
                  <a:pt x="10646" y="7889"/>
                </a:cubicBezTo>
                <a:cubicBezTo>
                  <a:pt x="10624" y="8031"/>
                  <a:pt x="10621" y="8033"/>
                  <a:pt x="10509" y="8043"/>
                </a:cubicBezTo>
                <a:cubicBezTo>
                  <a:pt x="10446" y="8049"/>
                  <a:pt x="10381" y="8067"/>
                  <a:pt x="10365" y="8082"/>
                </a:cubicBezTo>
                <a:cubicBezTo>
                  <a:pt x="10349" y="8097"/>
                  <a:pt x="10134" y="8118"/>
                  <a:pt x="9886" y="8128"/>
                </a:cubicBezTo>
                <a:cubicBezTo>
                  <a:pt x="9639" y="8138"/>
                  <a:pt x="9398" y="8156"/>
                  <a:pt x="9350" y="8167"/>
                </a:cubicBezTo>
                <a:cubicBezTo>
                  <a:pt x="9266" y="8186"/>
                  <a:pt x="9198" y="8140"/>
                  <a:pt x="9253" y="8102"/>
                </a:cubicBezTo>
                <a:cubicBezTo>
                  <a:pt x="9313" y="8060"/>
                  <a:pt x="9061" y="7151"/>
                  <a:pt x="8950" y="7008"/>
                </a:cubicBezTo>
                <a:cubicBezTo>
                  <a:pt x="8929" y="6980"/>
                  <a:pt x="8910" y="6945"/>
                  <a:pt x="8910" y="6931"/>
                </a:cubicBezTo>
                <a:cubicBezTo>
                  <a:pt x="8910" y="6863"/>
                  <a:pt x="8564" y="6441"/>
                  <a:pt x="8407" y="6316"/>
                </a:cubicBezTo>
                <a:cubicBezTo>
                  <a:pt x="8127" y="6093"/>
                  <a:pt x="8101" y="6083"/>
                  <a:pt x="7714" y="6086"/>
                </a:cubicBezTo>
                <a:cubicBezTo>
                  <a:pt x="7394" y="6089"/>
                  <a:pt x="7355" y="6096"/>
                  <a:pt x="7237" y="6174"/>
                </a:cubicBezTo>
                <a:cubicBezTo>
                  <a:pt x="7066" y="6286"/>
                  <a:pt x="6882" y="6502"/>
                  <a:pt x="6776" y="6711"/>
                </a:cubicBezTo>
                <a:cubicBezTo>
                  <a:pt x="6654" y="6950"/>
                  <a:pt x="6553" y="7311"/>
                  <a:pt x="6589" y="7376"/>
                </a:cubicBezTo>
                <a:cubicBezTo>
                  <a:pt x="6607" y="7409"/>
                  <a:pt x="6606" y="7499"/>
                  <a:pt x="6589" y="7632"/>
                </a:cubicBezTo>
                <a:cubicBezTo>
                  <a:pt x="6574" y="7746"/>
                  <a:pt x="6569" y="7901"/>
                  <a:pt x="6578" y="7978"/>
                </a:cubicBezTo>
                <a:cubicBezTo>
                  <a:pt x="6587" y="8055"/>
                  <a:pt x="6585" y="8126"/>
                  <a:pt x="6572" y="8135"/>
                </a:cubicBezTo>
                <a:cubicBezTo>
                  <a:pt x="6544" y="8154"/>
                  <a:pt x="6556" y="8440"/>
                  <a:pt x="6587" y="8496"/>
                </a:cubicBezTo>
                <a:cubicBezTo>
                  <a:pt x="6604" y="8527"/>
                  <a:pt x="6493" y="8634"/>
                  <a:pt x="6445" y="8634"/>
                </a:cubicBezTo>
                <a:cubicBezTo>
                  <a:pt x="6434" y="8634"/>
                  <a:pt x="6373" y="8662"/>
                  <a:pt x="6308" y="8697"/>
                </a:cubicBezTo>
                <a:cubicBezTo>
                  <a:pt x="6242" y="8731"/>
                  <a:pt x="6107" y="8800"/>
                  <a:pt x="6009" y="8849"/>
                </a:cubicBezTo>
                <a:cubicBezTo>
                  <a:pt x="5911" y="8898"/>
                  <a:pt x="5834" y="8954"/>
                  <a:pt x="5837" y="8972"/>
                </a:cubicBezTo>
                <a:cubicBezTo>
                  <a:pt x="5840" y="8991"/>
                  <a:pt x="5790" y="9008"/>
                  <a:pt x="5724" y="9011"/>
                </a:cubicBezTo>
                <a:cubicBezTo>
                  <a:pt x="5658" y="9015"/>
                  <a:pt x="5567" y="9045"/>
                  <a:pt x="5522" y="9079"/>
                </a:cubicBezTo>
                <a:cubicBezTo>
                  <a:pt x="5433" y="9145"/>
                  <a:pt x="5409" y="9160"/>
                  <a:pt x="5146" y="9330"/>
                </a:cubicBezTo>
                <a:cubicBezTo>
                  <a:pt x="4603" y="9682"/>
                  <a:pt x="4023" y="10307"/>
                  <a:pt x="3821" y="10755"/>
                </a:cubicBezTo>
                <a:cubicBezTo>
                  <a:pt x="3796" y="10812"/>
                  <a:pt x="3750" y="10888"/>
                  <a:pt x="3718" y="10927"/>
                </a:cubicBezTo>
                <a:cubicBezTo>
                  <a:pt x="3666" y="10991"/>
                  <a:pt x="3652" y="10994"/>
                  <a:pt x="3542" y="10958"/>
                </a:cubicBezTo>
                <a:cubicBezTo>
                  <a:pt x="3476" y="10937"/>
                  <a:pt x="3422" y="10900"/>
                  <a:pt x="3422" y="10876"/>
                </a:cubicBezTo>
                <a:cubicBezTo>
                  <a:pt x="3422" y="10830"/>
                  <a:pt x="3365" y="10808"/>
                  <a:pt x="3220" y="10799"/>
                </a:cubicBezTo>
                <a:cubicBezTo>
                  <a:pt x="3173" y="10796"/>
                  <a:pt x="3138" y="10775"/>
                  <a:pt x="3141" y="10755"/>
                </a:cubicBezTo>
                <a:cubicBezTo>
                  <a:pt x="3144" y="10735"/>
                  <a:pt x="3129" y="10721"/>
                  <a:pt x="3107" y="10724"/>
                </a:cubicBezTo>
                <a:cubicBezTo>
                  <a:pt x="3084" y="10726"/>
                  <a:pt x="3062" y="10715"/>
                  <a:pt x="3057" y="10697"/>
                </a:cubicBezTo>
                <a:cubicBezTo>
                  <a:pt x="3052" y="10680"/>
                  <a:pt x="2971" y="10599"/>
                  <a:pt x="2877" y="10518"/>
                </a:cubicBezTo>
                <a:cubicBezTo>
                  <a:pt x="2685" y="10354"/>
                  <a:pt x="2419" y="9982"/>
                  <a:pt x="2286" y="9693"/>
                </a:cubicBezTo>
                <a:lnTo>
                  <a:pt x="2198" y="9502"/>
                </a:lnTo>
                <a:lnTo>
                  <a:pt x="2314" y="9376"/>
                </a:lnTo>
                <a:cubicBezTo>
                  <a:pt x="2378" y="9307"/>
                  <a:pt x="2431" y="9232"/>
                  <a:pt x="2432" y="9209"/>
                </a:cubicBezTo>
                <a:cubicBezTo>
                  <a:pt x="2442" y="9064"/>
                  <a:pt x="2435" y="8760"/>
                  <a:pt x="2422" y="8745"/>
                </a:cubicBezTo>
                <a:cubicBezTo>
                  <a:pt x="2413" y="8735"/>
                  <a:pt x="2443" y="8645"/>
                  <a:pt x="2490" y="8544"/>
                </a:cubicBezTo>
                <a:cubicBezTo>
                  <a:pt x="2548" y="8422"/>
                  <a:pt x="2571" y="8335"/>
                  <a:pt x="2559" y="8283"/>
                </a:cubicBezTo>
                <a:cubicBezTo>
                  <a:pt x="2550" y="8240"/>
                  <a:pt x="2556" y="8184"/>
                  <a:pt x="2574" y="8160"/>
                </a:cubicBezTo>
                <a:cubicBezTo>
                  <a:pt x="2597" y="8129"/>
                  <a:pt x="2600" y="8066"/>
                  <a:pt x="2585" y="7961"/>
                </a:cubicBezTo>
                <a:cubicBezTo>
                  <a:pt x="2572" y="7876"/>
                  <a:pt x="2561" y="7793"/>
                  <a:pt x="2559" y="7775"/>
                </a:cubicBezTo>
                <a:cubicBezTo>
                  <a:pt x="2557" y="7757"/>
                  <a:pt x="2541" y="7746"/>
                  <a:pt x="2523" y="7751"/>
                </a:cubicBezTo>
                <a:cubicBezTo>
                  <a:pt x="2481" y="7760"/>
                  <a:pt x="2419" y="7638"/>
                  <a:pt x="2443" y="7594"/>
                </a:cubicBezTo>
                <a:cubicBezTo>
                  <a:pt x="2467" y="7551"/>
                  <a:pt x="2353" y="7344"/>
                  <a:pt x="2282" y="7301"/>
                </a:cubicBezTo>
                <a:cubicBezTo>
                  <a:pt x="2251" y="7282"/>
                  <a:pt x="2233" y="7255"/>
                  <a:pt x="2241" y="7240"/>
                </a:cubicBezTo>
                <a:cubicBezTo>
                  <a:pt x="2250" y="7225"/>
                  <a:pt x="2230" y="7177"/>
                  <a:pt x="2198" y="7131"/>
                </a:cubicBezTo>
                <a:cubicBezTo>
                  <a:pt x="2167" y="7086"/>
                  <a:pt x="2109" y="6988"/>
                  <a:pt x="2072" y="6914"/>
                </a:cubicBezTo>
                <a:cubicBezTo>
                  <a:pt x="2035" y="6840"/>
                  <a:pt x="1993" y="6777"/>
                  <a:pt x="1979" y="6773"/>
                </a:cubicBezTo>
                <a:cubicBezTo>
                  <a:pt x="1966" y="6770"/>
                  <a:pt x="1952" y="6731"/>
                  <a:pt x="1952" y="6686"/>
                </a:cubicBezTo>
                <a:cubicBezTo>
                  <a:pt x="1951" y="6642"/>
                  <a:pt x="1939" y="6585"/>
                  <a:pt x="1926" y="6561"/>
                </a:cubicBezTo>
                <a:cubicBezTo>
                  <a:pt x="1895" y="6504"/>
                  <a:pt x="1886" y="6376"/>
                  <a:pt x="1868" y="5745"/>
                </a:cubicBezTo>
                <a:cubicBezTo>
                  <a:pt x="1853" y="5248"/>
                  <a:pt x="1852" y="5244"/>
                  <a:pt x="1780" y="5201"/>
                </a:cubicBezTo>
                <a:cubicBezTo>
                  <a:pt x="1735" y="5175"/>
                  <a:pt x="1716" y="5143"/>
                  <a:pt x="1728" y="5119"/>
                </a:cubicBezTo>
                <a:cubicBezTo>
                  <a:pt x="1741" y="5095"/>
                  <a:pt x="1730" y="5096"/>
                  <a:pt x="1700" y="5124"/>
                </a:cubicBezTo>
                <a:cubicBezTo>
                  <a:pt x="1668" y="5154"/>
                  <a:pt x="1618" y="5163"/>
                  <a:pt x="1548" y="5148"/>
                </a:cubicBezTo>
                <a:cubicBezTo>
                  <a:pt x="1480" y="5134"/>
                  <a:pt x="1450" y="5136"/>
                  <a:pt x="1462" y="5157"/>
                </a:cubicBezTo>
                <a:cubicBezTo>
                  <a:pt x="1482" y="5193"/>
                  <a:pt x="1395" y="5255"/>
                  <a:pt x="1348" y="5240"/>
                </a:cubicBezTo>
                <a:cubicBezTo>
                  <a:pt x="1293" y="5222"/>
                  <a:pt x="1150" y="5455"/>
                  <a:pt x="1151" y="5561"/>
                </a:cubicBezTo>
                <a:cubicBezTo>
                  <a:pt x="1153" y="5970"/>
                  <a:pt x="1180" y="6355"/>
                  <a:pt x="1204" y="6350"/>
                </a:cubicBezTo>
                <a:cubicBezTo>
                  <a:pt x="1220" y="6347"/>
                  <a:pt x="1233" y="6390"/>
                  <a:pt x="1234" y="6444"/>
                </a:cubicBezTo>
                <a:cubicBezTo>
                  <a:pt x="1235" y="6499"/>
                  <a:pt x="1244" y="6558"/>
                  <a:pt x="1252" y="6575"/>
                </a:cubicBezTo>
                <a:cubicBezTo>
                  <a:pt x="1284" y="6644"/>
                  <a:pt x="1254" y="6826"/>
                  <a:pt x="1207" y="6856"/>
                </a:cubicBezTo>
                <a:cubicBezTo>
                  <a:pt x="1150" y="6891"/>
                  <a:pt x="1064" y="6865"/>
                  <a:pt x="1088" y="6819"/>
                </a:cubicBezTo>
                <a:cubicBezTo>
                  <a:pt x="1131" y="6741"/>
                  <a:pt x="777" y="6694"/>
                  <a:pt x="320" y="6718"/>
                </a:cubicBezTo>
                <a:cubicBezTo>
                  <a:pt x="279" y="6720"/>
                  <a:pt x="199" y="6892"/>
                  <a:pt x="193" y="6991"/>
                </a:cubicBezTo>
                <a:cubicBezTo>
                  <a:pt x="190" y="7047"/>
                  <a:pt x="201" y="7112"/>
                  <a:pt x="219" y="7136"/>
                </a:cubicBezTo>
                <a:cubicBezTo>
                  <a:pt x="245" y="7172"/>
                  <a:pt x="230" y="7205"/>
                  <a:pt x="142" y="7291"/>
                </a:cubicBezTo>
                <a:cubicBezTo>
                  <a:pt x="80" y="7351"/>
                  <a:pt x="20" y="7390"/>
                  <a:pt x="6" y="7381"/>
                </a:cubicBezTo>
                <a:cubicBezTo>
                  <a:pt x="4" y="7379"/>
                  <a:pt x="2" y="7893"/>
                  <a:pt x="0" y="8046"/>
                </a:cubicBezTo>
                <a:lnTo>
                  <a:pt x="62" y="8152"/>
                </a:lnTo>
                <a:cubicBezTo>
                  <a:pt x="130" y="8268"/>
                  <a:pt x="141" y="8320"/>
                  <a:pt x="131" y="8447"/>
                </a:cubicBezTo>
                <a:cubicBezTo>
                  <a:pt x="115" y="8643"/>
                  <a:pt x="189" y="8786"/>
                  <a:pt x="361" y="8893"/>
                </a:cubicBezTo>
                <a:cubicBezTo>
                  <a:pt x="429" y="8935"/>
                  <a:pt x="522" y="9019"/>
                  <a:pt x="567" y="9079"/>
                </a:cubicBezTo>
                <a:cubicBezTo>
                  <a:pt x="682" y="9233"/>
                  <a:pt x="842" y="9318"/>
                  <a:pt x="970" y="9294"/>
                </a:cubicBezTo>
                <a:cubicBezTo>
                  <a:pt x="1107" y="9269"/>
                  <a:pt x="1179" y="9300"/>
                  <a:pt x="1134" y="9362"/>
                </a:cubicBezTo>
                <a:cubicBezTo>
                  <a:pt x="1112" y="9391"/>
                  <a:pt x="1110" y="9414"/>
                  <a:pt x="1129" y="9427"/>
                </a:cubicBezTo>
                <a:cubicBezTo>
                  <a:pt x="1145" y="9438"/>
                  <a:pt x="1152" y="9467"/>
                  <a:pt x="1144" y="9490"/>
                </a:cubicBezTo>
                <a:cubicBezTo>
                  <a:pt x="1122" y="9555"/>
                  <a:pt x="1187" y="9594"/>
                  <a:pt x="1391" y="9638"/>
                </a:cubicBezTo>
                <a:cubicBezTo>
                  <a:pt x="1653" y="9694"/>
                  <a:pt x="1667" y="9702"/>
                  <a:pt x="1629" y="9744"/>
                </a:cubicBezTo>
                <a:cubicBezTo>
                  <a:pt x="1590" y="9789"/>
                  <a:pt x="1799" y="10255"/>
                  <a:pt x="1984" y="10533"/>
                </a:cubicBezTo>
                <a:cubicBezTo>
                  <a:pt x="2299" y="11008"/>
                  <a:pt x="2742" y="11378"/>
                  <a:pt x="3186" y="11539"/>
                </a:cubicBezTo>
                <a:cubicBezTo>
                  <a:pt x="3325" y="11589"/>
                  <a:pt x="3447" y="11641"/>
                  <a:pt x="3454" y="11655"/>
                </a:cubicBezTo>
                <a:cubicBezTo>
                  <a:pt x="3462" y="11669"/>
                  <a:pt x="3442" y="11788"/>
                  <a:pt x="3411" y="11919"/>
                </a:cubicBezTo>
                <a:cubicBezTo>
                  <a:pt x="3381" y="12049"/>
                  <a:pt x="3353" y="12172"/>
                  <a:pt x="3349" y="12190"/>
                </a:cubicBezTo>
                <a:cubicBezTo>
                  <a:pt x="3345" y="12208"/>
                  <a:pt x="3352" y="12247"/>
                  <a:pt x="3364" y="12277"/>
                </a:cubicBezTo>
                <a:cubicBezTo>
                  <a:pt x="3391" y="12346"/>
                  <a:pt x="3373" y="12440"/>
                  <a:pt x="3336" y="12427"/>
                </a:cubicBezTo>
                <a:cubicBezTo>
                  <a:pt x="3266" y="12402"/>
                  <a:pt x="3208" y="13061"/>
                  <a:pt x="3272" y="13157"/>
                </a:cubicBezTo>
                <a:cubicBezTo>
                  <a:pt x="3338" y="13258"/>
                  <a:pt x="3563" y="13248"/>
                  <a:pt x="3746" y="13136"/>
                </a:cubicBezTo>
                <a:cubicBezTo>
                  <a:pt x="3829" y="13085"/>
                  <a:pt x="3894" y="13028"/>
                  <a:pt x="3890" y="13007"/>
                </a:cubicBezTo>
                <a:cubicBezTo>
                  <a:pt x="3887" y="12987"/>
                  <a:pt x="3910" y="12969"/>
                  <a:pt x="3942" y="12966"/>
                </a:cubicBezTo>
                <a:cubicBezTo>
                  <a:pt x="3973" y="12964"/>
                  <a:pt x="4159" y="12843"/>
                  <a:pt x="4354" y="12698"/>
                </a:cubicBezTo>
                <a:cubicBezTo>
                  <a:pt x="4549" y="12552"/>
                  <a:pt x="4722" y="12432"/>
                  <a:pt x="4736" y="12432"/>
                </a:cubicBezTo>
                <a:cubicBezTo>
                  <a:pt x="4751" y="12432"/>
                  <a:pt x="4759" y="12413"/>
                  <a:pt x="4755" y="12391"/>
                </a:cubicBezTo>
                <a:cubicBezTo>
                  <a:pt x="4751" y="12367"/>
                  <a:pt x="4778" y="12352"/>
                  <a:pt x="4820" y="12352"/>
                </a:cubicBezTo>
                <a:cubicBezTo>
                  <a:pt x="4859" y="12352"/>
                  <a:pt x="4957" y="12312"/>
                  <a:pt x="5037" y="12265"/>
                </a:cubicBezTo>
                <a:cubicBezTo>
                  <a:pt x="5194" y="12172"/>
                  <a:pt x="5570" y="12014"/>
                  <a:pt x="5685" y="11991"/>
                </a:cubicBezTo>
                <a:cubicBezTo>
                  <a:pt x="5879" y="11954"/>
                  <a:pt x="6134" y="11864"/>
                  <a:pt x="6162" y="11822"/>
                </a:cubicBezTo>
                <a:cubicBezTo>
                  <a:pt x="6184" y="11788"/>
                  <a:pt x="6228" y="11779"/>
                  <a:pt x="6320" y="11793"/>
                </a:cubicBezTo>
                <a:cubicBezTo>
                  <a:pt x="6391" y="11803"/>
                  <a:pt x="6617" y="11819"/>
                  <a:pt x="6823" y="11827"/>
                </a:cubicBezTo>
                <a:cubicBezTo>
                  <a:pt x="7338" y="11846"/>
                  <a:pt x="7323" y="11843"/>
                  <a:pt x="7390" y="11883"/>
                </a:cubicBezTo>
                <a:cubicBezTo>
                  <a:pt x="7441" y="11913"/>
                  <a:pt x="7447" y="11939"/>
                  <a:pt x="7433" y="12076"/>
                </a:cubicBezTo>
                <a:cubicBezTo>
                  <a:pt x="7423" y="12168"/>
                  <a:pt x="7426" y="12243"/>
                  <a:pt x="7443" y="12255"/>
                </a:cubicBezTo>
                <a:cubicBezTo>
                  <a:pt x="7460" y="12267"/>
                  <a:pt x="7472" y="12408"/>
                  <a:pt x="7469" y="12589"/>
                </a:cubicBezTo>
                <a:cubicBezTo>
                  <a:pt x="7467" y="12761"/>
                  <a:pt x="7474" y="12928"/>
                  <a:pt x="7484" y="12957"/>
                </a:cubicBezTo>
                <a:cubicBezTo>
                  <a:pt x="7515" y="13042"/>
                  <a:pt x="7488" y="13359"/>
                  <a:pt x="7452" y="13351"/>
                </a:cubicBezTo>
                <a:cubicBezTo>
                  <a:pt x="7416" y="13343"/>
                  <a:pt x="7367" y="13774"/>
                  <a:pt x="7398" y="13830"/>
                </a:cubicBezTo>
                <a:cubicBezTo>
                  <a:pt x="7408" y="13849"/>
                  <a:pt x="7404" y="13883"/>
                  <a:pt x="7387" y="13905"/>
                </a:cubicBezTo>
                <a:cubicBezTo>
                  <a:pt x="7349" y="13957"/>
                  <a:pt x="7218" y="14657"/>
                  <a:pt x="7222" y="14785"/>
                </a:cubicBezTo>
                <a:cubicBezTo>
                  <a:pt x="7224" y="14848"/>
                  <a:pt x="7213" y="14880"/>
                  <a:pt x="7190" y="14875"/>
                </a:cubicBezTo>
                <a:cubicBezTo>
                  <a:pt x="7170" y="14870"/>
                  <a:pt x="7153" y="14893"/>
                  <a:pt x="7153" y="14926"/>
                </a:cubicBezTo>
                <a:cubicBezTo>
                  <a:pt x="7153" y="14958"/>
                  <a:pt x="7145" y="14996"/>
                  <a:pt x="7134" y="15008"/>
                </a:cubicBezTo>
                <a:cubicBezTo>
                  <a:pt x="7123" y="15020"/>
                  <a:pt x="7109" y="15063"/>
                  <a:pt x="7104" y="15102"/>
                </a:cubicBezTo>
                <a:cubicBezTo>
                  <a:pt x="7090" y="15212"/>
                  <a:pt x="6976" y="15592"/>
                  <a:pt x="6947" y="15627"/>
                </a:cubicBezTo>
                <a:cubicBezTo>
                  <a:pt x="6933" y="15644"/>
                  <a:pt x="6924" y="15676"/>
                  <a:pt x="6924" y="15697"/>
                </a:cubicBezTo>
                <a:cubicBezTo>
                  <a:pt x="6924" y="15718"/>
                  <a:pt x="6901" y="15790"/>
                  <a:pt x="6874" y="15860"/>
                </a:cubicBezTo>
                <a:cubicBezTo>
                  <a:pt x="6848" y="15929"/>
                  <a:pt x="6824" y="16003"/>
                  <a:pt x="6821" y="16022"/>
                </a:cubicBezTo>
                <a:cubicBezTo>
                  <a:pt x="6808" y="16095"/>
                  <a:pt x="6489" y="16851"/>
                  <a:pt x="6359" y="17115"/>
                </a:cubicBezTo>
                <a:cubicBezTo>
                  <a:pt x="6317" y="17200"/>
                  <a:pt x="6271" y="17267"/>
                  <a:pt x="6256" y="17267"/>
                </a:cubicBezTo>
                <a:cubicBezTo>
                  <a:pt x="6241" y="17267"/>
                  <a:pt x="6235" y="17281"/>
                  <a:pt x="6243" y="17296"/>
                </a:cubicBezTo>
                <a:cubicBezTo>
                  <a:pt x="6260" y="17327"/>
                  <a:pt x="6127" y="17547"/>
                  <a:pt x="6048" y="17621"/>
                </a:cubicBezTo>
                <a:cubicBezTo>
                  <a:pt x="6021" y="17645"/>
                  <a:pt x="6001" y="17692"/>
                  <a:pt x="6001" y="17722"/>
                </a:cubicBezTo>
                <a:cubicBezTo>
                  <a:pt x="6001" y="17753"/>
                  <a:pt x="5957" y="17823"/>
                  <a:pt x="5902" y="17879"/>
                </a:cubicBezTo>
                <a:cubicBezTo>
                  <a:pt x="5847" y="17936"/>
                  <a:pt x="5779" y="18019"/>
                  <a:pt x="5754" y="18063"/>
                </a:cubicBezTo>
                <a:cubicBezTo>
                  <a:pt x="5683" y="18185"/>
                  <a:pt x="5380" y="18398"/>
                  <a:pt x="5198" y="18455"/>
                </a:cubicBezTo>
                <a:cubicBezTo>
                  <a:pt x="5109" y="18483"/>
                  <a:pt x="5016" y="18512"/>
                  <a:pt x="4994" y="18521"/>
                </a:cubicBezTo>
                <a:cubicBezTo>
                  <a:pt x="4971" y="18529"/>
                  <a:pt x="4849" y="18541"/>
                  <a:pt x="4721" y="18547"/>
                </a:cubicBezTo>
                <a:cubicBezTo>
                  <a:pt x="4449" y="18560"/>
                  <a:pt x="4246" y="18617"/>
                  <a:pt x="4195" y="18692"/>
                </a:cubicBezTo>
                <a:cubicBezTo>
                  <a:pt x="4175" y="18722"/>
                  <a:pt x="4159" y="18732"/>
                  <a:pt x="4159" y="18716"/>
                </a:cubicBezTo>
                <a:cubicBezTo>
                  <a:pt x="4158" y="18701"/>
                  <a:pt x="4123" y="18713"/>
                  <a:pt x="4083" y="18743"/>
                </a:cubicBezTo>
                <a:cubicBezTo>
                  <a:pt x="4043" y="18773"/>
                  <a:pt x="3996" y="18787"/>
                  <a:pt x="3978" y="18775"/>
                </a:cubicBezTo>
                <a:cubicBezTo>
                  <a:pt x="3960" y="18762"/>
                  <a:pt x="3955" y="18766"/>
                  <a:pt x="3965" y="18784"/>
                </a:cubicBezTo>
                <a:cubicBezTo>
                  <a:pt x="3975" y="18802"/>
                  <a:pt x="3957" y="18845"/>
                  <a:pt x="3925" y="18879"/>
                </a:cubicBezTo>
                <a:cubicBezTo>
                  <a:pt x="3796" y="19010"/>
                  <a:pt x="3667" y="19248"/>
                  <a:pt x="3594" y="19493"/>
                </a:cubicBezTo>
                <a:cubicBezTo>
                  <a:pt x="3501" y="19805"/>
                  <a:pt x="3501" y="19812"/>
                  <a:pt x="3495" y="20049"/>
                </a:cubicBezTo>
                <a:cubicBezTo>
                  <a:pt x="3489" y="20310"/>
                  <a:pt x="3491" y="20320"/>
                  <a:pt x="3532" y="20311"/>
                </a:cubicBezTo>
                <a:cubicBezTo>
                  <a:pt x="3556" y="20305"/>
                  <a:pt x="3567" y="20350"/>
                  <a:pt x="3568" y="20449"/>
                </a:cubicBezTo>
                <a:cubicBezTo>
                  <a:pt x="3570" y="20659"/>
                  <a:pt x="3667" y="20864"/>
                  <a:pt x="3867" y="21075"/>
                </a:cubicBezTo>
                <a:cubicBezTo>
                  <a:pt x="3963" y="21177"/>
                  <a:pt x="4043" y="21254"/>
                  <a:pt x="4043" y="21244"/>
                </a:cubicBezTo>
                <a:cubicBezTo>
                  <a:pt x="4043" y="21235"/>
                  <a:pt x="4083" y="21253"/>
                  <a:pt x="4135" y="21283"/>
                </a:cubicBezTo>
                <a:cubicBezTo>
                  <a:pt x="4195" y="21319"/>
                  <a:pt x="4309" y="21339"/>
                  <a:pt x="4455" y="21344"/>
                </a:cubicBezTo>
                <a:cubicBezTo>
                  <a:pt x="4579" y="21347"/>
                  <a:pt x="4695" y="21367"/>
                  <a:pt x="4712" y="21387"/>
                </a:cubicBezTo>
                <a:cubicBezTo>
                  <a:pt x="4763" y="21444"/>
                  <a:pt x="5008" y="21432"/>
                  <a:pt x="5054" y="21370"/>
                </a:cubicBezTo>
                <a:cubicBezTo>
                  <a:pt x="5085" y="21328"/>
                  <a:pt x="5127" y="21321"/>
                  <a:pt x="5273" y="21336"/>
                </a:cubicBezTo>
                <a:cubicBezTo>
                  <a:pt x="5399" y="21350"/>
                  <a:pt x="5451" y="21345"/>
                  <a:pt x="5447" y="21319"/>
                </a:cubicBezTo>
                <a:cubicBezTo>
                  <a:pt x="5438" y="21273"/>
                  <a:pt x="5572" y="21230"/>
                  <a:pt x="5614" y="21266"/>
                </a:cubicBezTo>
                <a:cubicBezTo>
                  <a:pt x="5632" y="21282"/>
                  <a:pt x="5701" y="21273"/>
                  <a:pt x="5773" y="21244"/>
                </a:cubicBezTo>
                <a:cubicBezTo>
                  <a:pt x="5842" y="21217"/>
                  <a:pt x="5914" y="21202"/>
                  <a:pt x="5934" y="21211"/>
                </a:cubicBezTo>
                <a:cubicBezTo>
                  <a:pt x="5954" y="21219"/>
                  <a:pt x="5968" y="21213"/>
                  <a:pt x="5964" y="21196"/>
                </a:cubicBezTo>
                <a:cubicBezTo>
                  <a:pt x="5960" y="21179"/>
                  <a:pt x="6036" y="21116"/>
                  <a:pt x="6132" y="21056"/>
                </a:cubicBezTo>
                <a:cubicBezTo>
                  <a:pt x="6227" y="20996"/>
                  <a:pt x="6303" y="20926"/>
                  <a:pt x="6303" y="20901"/>
                </a:cubicBezTo>
                <a:cubicBezTo>
                  <a:pt x="6304" y="20876"/>
                  <a:pt x="6329" y="20859"/>
                  <a:pt x="6359" y="20862"/>
                </a:cubicBezTo>
                <a:cubicBezTo>
                  <a:pt x="6441" y="20870"/>
                  <a:pt x="6853" y="20387"/>
                  <a:pt x="7044" y="20059"/>
                </a:cubicBezTo>
                <a:cubicBezTo>
                  <a:pt x="7177" y="19831"/>
                  <a:pt x="7507" y="19145"/>
                  <a:pt x="7512" y="19087"/>
                </a:cubicBezTo>
                <a:cubicBezTo>
                  <a:pt x="7516" y="19037"/>
                  <a:pt x="7657" y="18673"/>
                  <a:pt x="7688" y="18632"/>
                </a:cubicBezTo>
                <a:cubicBezTo>
                  <a:pt x="7714" y="18597"/>
                  <a:pt x="7717" y="18567"/>
                  <a:pt x="7697" y="18525"/>
                </a:cubicBezTo>
                <a:cubicBezTo>
                  <a:pt x="7667" y="18465"/>
                  <a:pt x="7686" y="18347"/>
                  <a:pt x="7720" y="18385"/>
                </a:cubicBezTo>
                <a:cubicBezTo>
                  <a:pt x="7738" y="18405"/>
                  <a:pt x="7815" y="18247"/>
                  <a:pt x="7832" y="18155"/>
                </a:cubicBezTo>
                <a:cubicBezTo>
                  <a:pt x="7836" y="18134"/>
                  <a:pt x="7854" y="18063"/>
                  <a:pt x="7873" y="17998"/>
                </a:cubicBezTo>
                <a:cubicBezTo>
                  <a:pt x="7892" y="17933"/>
                  <a:pt x="7899" y="17871"/>
                  <a:pt x="7890" y="17860"/>
                </a:cubicBezTo>
                <a:cubicBezTo>
                  <a:pt x="7880" y="17849"/>
                  <a:pt x="7892" y="17819"/>
                  <a:pt x="7916" y="17790"/>
                </a:cubicBezTo>
                <a:cubicBezTo>
                  <a:pt x="7939" y="17761"/>
                  <a:pt x="7956" y="17697"/>
                  <a:pt x="7952" y="17650"/>
                </a:cubicBezTo>
                <a:cubicBezTo>
                  <a:pt x="7949" y="17602"/>
                  <a:pt x="7956" y="17565"/>
                  <a:pt x="7971" y="17565"/>
                </a:cubicBezTo>
                <a:cubicBezTo>
                  <a:pt x="7997" y="17566"/>
                  <a:pt x="8051" y="17452"/>
                  <a:pt x="8057" y="17381"/>
                </a:cubicBezTo>
                <a:cubicBezTo>
                  <a:pt x="8059" y="17363"/>
                  <a:pt x="8084" y="17269"/>
                  <a:pt x="8111" y="17171"/>
                </a:cubicBezTo>
                <a:cubicBezTo>
                  <a:pt x="8138" y="17072"/>
                  <a:pt x="8195" y="16854"/>
                  <a:pt x="8236" y="16684"/>
                </a:cubicBezTo>
                <a:cubicBezTo>
                  <a:pt x="8276" y="16515"/>
                  <a:pt x="8316" y="16353"/>
                  <a:pt x="8326" y="16326"/>
                </a:cubicBezTo>
                <a:cubicBezTo>
                  <a:pt x="8335" y="16300"/>
                  <a:pt x="8343" y="16268"/>
                  <a:pt x="8341" y="16256"/>
                </a:cubicBezTo>
                <a:cubicBezTo>
                  <a:pt x="8339" y="16244"/>
                  <a:pt x="8357" y="16158"/>
                  <a:pt x="8384" y="16063"/>
                </a:cubicBezTo>
                <a:cubicBezTo>
                  <a:pt x="8410" y="15967"/>
                  <a:pt x="8428" y="15876"/>
                  <a:pt x="8424" y="15862"/>
                </a:cubicBezTo>
                <a:cubicBezTo>
                  <a:pt x="8421" y="15847"/>
                  <a:pt x="8434" y="15775"/>
                  <a:pt x="8452" y="15700"/>
                </a:cubicBezTo>
                <a:cubicBezTo>
                  <a:pt x="8471" y="15625"/>
                  <a:pt x="8492" y="15521"/>
                  <a:pt x="8497" y="15468"/>
                </a:cubicBezTo>
                <a:cubicBezTo>
                  <a:pt x="8503" y="15414"/>
                  <a:pt x="8515" y="15347"/>
                  <a:pt x="8525" y="15320"/>
                </a:cubicBezTo>
                <a:cubicBezTo>
                  <a:pt x="8536" y="15293"/>
                  <a:pt x="8548" y="15236"/>
                  <a:pt x="8551" y="15192"/>
                </a:cubicBezTo>
                <a:cubicBezTo>
                  <a:pt x="8555" y="15147"/>
                  <a:pt x="8587" y="14922"/>
                  <a:pt x="8622" y="14691"/>
                </a:cubicBezTo>
                <a:cubicBezTo>
                  <a:pt x="8657" y="14460"/>
                  <a:pt x="8678" y="14231"/>
                  <a:pt x="8669" y="14183"/>
                </a:cubicBezTo>
                <a:cubicBezTo>
                  <a:pt x="8661" y="14135"/>
                  <a:pt x="8670" y="14079"/>
                  <a:pt x="8689" y="14057"/>
                </a:cubicBezTo>
                <a:cubicBezTo>
                  <a:pt x="8711" y="14031"/>
                  <a:pt x="8723" y="13886"/>
                  <a:pt x="8723" y="13622"/>
                </a:cubicBezTo>
                <a:cubicBezTo>
                  <a:pt x="8723" y="13322"/>
                  <a:pt x="8732" y="13229"/>
                  <a:pt x="8759" y="13235"/>
                </a:cubicBezTo>
                <a:cubicBezTo>
                  <a:pt x="8785" y="13240"/>
                  <a:pt x="8796" y="13191"/>
                  <a:pt x="8796" y="13070"/>
                </a:cubicBezTo>
                <a:cubicBezTo>
                  <a:pt x="8796" y="12976"/>
                  <a:pt x="8813" y="12880"/>
                  <a:pt x="8832" y="12857"/>
                </a:cubicBezTo>
                <a:cubicBezTo>
                  <a:pt x="8861" y="12824"/>
                  <a:pt x="8858" y="12820"/>
                  <a:pt x="8824" y="12828"/>
                </a:cubicBezTo>
                <a:cubicBezTo>
                  <a:pt x="8791" y="12836"/>
                  <a:pt x="8779" y="12799"/>
                  <a:pt x="8772" y="12678"/>
                </a:cubicBezTo>
                <a:cubicBezTo>
                  <a:pt x="8765" y="12552"/>
                  <a:pt x="8776" y="12509"/>
                  <a:pt x="8824" y="12458"/>
                </a:cubicBezTo>
                <a:cubicBezTo>
                  <a:pt x="8857" y="12424"/>
                  <a:pt x="8875" y="12382"/>
                  <a:pt x="8867" y="12366"/>
                </a:cubicBezTo>
                <a:cubicBezTo>
                  <a:pt x="8858" y="12350"/>
                  <a:pt x="8845" y="12277"/>
                  <a:pt x="8839" y="12204"/>
                </a:cubicBezTo>
                <a:cubicBezTo>
                  <a:pt x="8828" y="12085"/>
                  <a:pt x="8836" y="12069"/>
                  <a:pt x="8903" y="12040"/>
                </a:cubicBezTo>
                <a:cubicBezTo>
                  <a:pt x="9020" y="11990"/>
                  <a:pt x="9328" y="12016"/>
                  <a:pt x="9328" y="12076"/>
                </a:cubicBezTo>
                <a:cubicBezTo>
                  <a:pt x="9328" y="12157"/>
                  <a:pt x="9621" y="12301"/>
                  <a:pt x="9783" y="12301"/>
                </a:cubicBezTo>
                <a:cubicBezTo>
                  <a:pt x="9942" y="12301"/>
                  <a:pt x="10155" y="12241"/>
                  <a:pt x="10133" y="12202"/>
                </a:cubicBezTo>
                <a:cubicBezTo>
                  <a:pt x="10109" y="12158"/>
                  <a:pt x="10179" y="12133"/>
                  <a:pt x="10219" y="12170"/>
                </a:cubicBezTo>
                <a:cubicBezTo>
                  <a:pt x="10249" y="12198"/>
                  <a:pt x="10262" y="12193"/>
                  <a:pt x="10279" y="12149"/>
                </a:cubicBezTo>
                <a:cubicBezTo>
                  <a:pt x="10292" y="12117"/>
                  <a:pt x="10304" y="12077"/>
                  <a:pt x="10305" y="12059"/>
                </a:cubicBezTo>
                <a:cubicBezTo>
                  <a:pt x="10308" y="12017"/>
                  <a:pt x="10622" y="12000"/>
                  <a:pt x="10769" y="12035"/>
                </a:cubicBezTo>
                <a:cubicBezTo>
                  <a:pt x="10879" y="12061"/>
                  <a:pt x="10884" y="12066"/>
                  <a:pt x="10874" y="12170"/>
                </a:cubicBezTo>
                <a:cubicBezTo>
                  <a:pt x="10869" y="12231"/>
                  <a:pt x="10850" y="12318"/>
                  <a:pt x="10833" y="12364"/>
                </a:cubicBezTo>
                <a:cubicBezTo>
                  <a:pt x="10817" y="12410"/>
                  <a:pt x="10802" y="12470"/>
                  <a:pt x="10799" y="12497"/>
                </a:cubicBezTo>
                <a:cubicBezTo>
                  <a:pt x="10792" y="12555"/>
                  <a:pt x="10702" y="12914"/>
                  <a:pt x="10677" y="12983"/>
                </a:cubicBezTo>
                <a:cubicBezTo>
                  <a:pt x="10667" y="13010"/>
                  <a:pt x="10656" y="13042"/>
                  <a:pt x="10653" y="13056"/>
                </a:cubicBezTo>
                <a:cubicBezTo>
                  <a:pt x="10650" y="13069"/>
                  <a:pt x="10643" y="13085"/>
                  <a:pt x="10640" y="13090"/>
                </a:cubicBezTo>
                <a:cubicBezTo>
                  <a:pt x="10637" y="13094"/>
                  <a:pt x="10630" y="13135"/>
                  <a:pt x="10623" y="13179"/>
                </a:cubicBezTo>
                <a:cubicBezTo>
                  <a:pt x="10616" y="13224"/>
                  <a:pt x="10575" y="13383"/>
                  <a:pt x="10533" y="13535"/>
                </a:cubicBezTo>
                <a:cubicBezTo>
                  <a:pt x="10490" y="13687"/>
                  <a:pt x="10452" y="13827"/>
                  <a:pt x="10449" y="13844"/>
                </a:cubicBezTo>
                <a:cubicBezTo>
                  <a:pt x="10446" y="13862"/>
                  <a:pt x="10427" y="13943"/>
                  <a:pt x="10406" y="14023"/>
                </a:cubicBezTo>
                <a:cubicBezTo>
                  <a:pt x="10385" y="14104"/>
                  <a:pt x="10368" y="14228"/>
                  <a:pt x="10367" y="14299"/>
                </a:cubicBezTo>
                <a:cubicBezTo>
                  <a:pt x="10366" y="14380"/>
                  <a:pt x="10352" y="14425"/>
                  <a:pt x="10331" y="14420"/>
                </a:cubicBezTo>
                <a:cubicBezTo>
                  <a:pt x="10312" y="14416"/>
                  <a:pt x="10288" y="14462"/>
                  <a:pt x="10277" y="14519"/>
                </a:cubicBezTo>
                <a:cubicBezTo>
                  <a:pt x="10266" y="14577"/>
                  <a:pt x="10237" y="14675"/>
                  <a:pt x="10213" y="14737"/>
                </a:cubicBezTo>
                <a:cubicBezTo>
                  <a:pt x="10188" y="14800"/>
                  <a:pt x="10173" y="14865"/>
                  <a:pt x="10176" y="14882"/>
                </a:cubicBezTo>
                <a:cubicBezTo>
                  <a:pt x="10186" y="14927"/>
                  <a:pt x="10117" y="15200"/>
                  <a:pt x="10084" y="15247"/>
                </a:cubicBezTo>
                <a:cubicBezTo>
                  <a:pt x="10069" y="15270"/>
                  <a:pt x="10062" y="15289"/>
                  <a:pt x="10071" y="15289"/>
                </a:cubicBezTo>
                <a:cubicBezTo>
                  <a:pt x="10080" y="15289"/>
                  <a:pt x="10050" y="15445"/>
                  <a:pt x="10005" y="15637"/>
                </a:cubicBezTo>
                <a:cubicBezTo>
                  <a:pt x="9959" y="15829"/>
                  <a:pt x="9924" y="16037"/>
                  <a:pt x="9927" y="16099"/>
                </a:cubicBezTo>
                <a:cubicBezTo>
                  <a:pt x="9931" y="16175"/>
                  <a:pt x="9921" y="16211"/>
                  <a:pt x="9897" y="16205"/>
                </a:cubicBezTo>
                <a:cubicBezTo>
                  <a:pt x="9877" y="16201"/>
                  <a:pt x="9861" y="16224"/>
                  <a:pt x="9861" y="16256"/>
                </a:cubicBezTo>
                <a:cubicBezTo>
                  <a:pt x="9861" y="16289"/>
                  <a:pt x="9852" y="16327"/>
                  <a:pt x="9841" y="16338"/>
                </a:cubicBezTo>
                <a:cubicBezTo>
                  <a:pt x="9831" y="16350"/>
                  <a:pt x="9819" y="16405"/>
                  <a:pt x="9813" y="16462"/>
                </a:cubicBezTo>
                <a:cubicBezTo>
                  <a:pt x="9808" y="16518"/>
                  <a:pt x="9790" y="16584"/>
                  <a:pt x="9773" y="16607"/>
                </a:cubicBezTo>
                <a:cubicBezTo>
                  <a:pt x="9756" y="16630"/>
                  <a:pt x="9748" y="16662"/>
                  <a:pt x="9758" y="16680"/>
                </a:cubicBezTo>
                <a:cubicBezTo>
                  <a:pt x="9767" y="16697"/>
                  <a:pt x="9763" y="16721"/>
                  <a:pt x="9747" y="16733"/>
                </a:cubicBezTo>
                <a:cubicBezTo>
                  <a:pt x="9731" y="16744"/>
                  <a:pt x="9724" y="16766"/>
                  <a:pt x="9732" y="16781"/>
                </a:cubicBezTo>
                <a:cubicBezTo>
                  <a:pt x="9740" y="16796"/>
                  <a:pt x="9726" y="16903"/>
                  <a:pt x="9702" y="17018"/>
                </a:cubicBezTo>
                <a:cubicBezTo>
                  <a:pt x="9678" y="17134"/>
                  <a:pt x="9668" y="17273"/>
                  <a:pt x="9678" y="17328"/>
                </a:cubicBezTo>
                <a:cubicBezTo>
                  <a:pt x="9691" y="17399"/>
                  <a:pt x="9676" y="17469"/>
                  <a:pt x="9629" y="17567"/>
                </a:cubicBezTo>
                <a:cubicBezTo>
                  <a:pt x="9573" y="17685"/>
                  <a:pt x="9564" y="17757"/>
                  <a:pt x="9562" y="18046"/>
                </a:cubicBezTo>
                <a:cubicBezTo>
                  <a:pt x="9560" y="18317"/>
                  <a:pt x="9549" y="18387"/>
                  <a:pt x="9517" y="18387"/>
                </a:cubicBezTo>
                <a:cubicBezTo>
                  <a:pt x="9460" y="18388"/>
                  <a:pt x="9472" y="18898"/>
                  <a:pt x="9530" y="18934"/>
                </a:cubicBezTo>
                <a:cubicBezTo>
                  <a:pt x="9560" y="18953"/>
                  <a:pt x="9569" y="19038"/>
                  <a:pt x="9567" y="19290"/>
                </a:cubicBezTo>
                <a:cubicBezTo>
                  <a:pt x="9564" y="19550"/>
                  <a:pt x="9574" y="19650"/>
                  <a:pt x="9616" y="19752"/>
                </a:cubicBezTo>
                <a:cubicBezTo>
                  <a:pt x="9645" y="19823"/>
                  <a:pt x="9671" y="19893"/>
                  <a:pt x="9674" y="19907"/>
                </a:cubicBezTo>
                <a:cubicBezTo>
                  <a:pt x="9677" y="19920"/>
                  <a:pt x="9685" y="19942"/>
                  <a:pt x="9689" y="19955"/>
                </a:cubicBezTo>
                <a:cubicBezTo>
                  <a:pt x="9693" y="19968"/>
                  <a:pt x="9693" y="19991"/>
                  <a:pt x="9691" y="20006"/>
                </a:cubicBezTo>
                <a:cubicBezTo>
                  <a:pt x="9685" y="20045"/>
                  <a:pt x="9750" y="20248"/>
                  <a:pt x="9818" y="20400"/>
                </a:cubicBezTo>
                <a:cubicBezTo>
                  <a:pt x="10014" y="20841"/>
                  <a:pt x="10441" y="21359"/>
                  <a:pt x="10619" y="21373"/>
                </a:cubicBezTo>
                <a:cubicBezTo>
                  <a:pt x="10654" y="21375"/>
                  <a:pt x="10678" y="21395"/>
                  <a:pt x="10674" y="21416"/>
                </a:cubicBezTo>
                <a:cubicBezTo>
                  <a:pt x="10671" y="21438"/>
                  <a:pt x="10713" y="21477"/>
                  <a:pt x="10769" y="21503"/>
                </a:cubicBezTo>
                <a:cubicBezTo>
                  <a:pt x="10824" y="21529"/>
                  <a:pt x="10870" y="21564"/>
                  <a:pt x="10870" y="21583"/>
                </a:cubicBezTo>
                <a:cubicBezTo>
                  <a:pt x="10870" y="21589"/>
                  <a:pt x="10999" y="21596"/>
                  <a:pt x="11233" y="21600"/>
                </a:cubicBezTo>
                <a:cubicBezTo>
                  <a:pt x="11508" y="21597"/>
                  <a:pt x="12064" y="21594"/>
                  <a:pt x="12068" y="21590"/>
                </a:cubicBezTo>
                <a:cubicBezTo>
                  <a:pt x="12083" y="21575"/>
                  <a:pt x="12146" y="21544"/>
                  <a:pt x="12209" y="21523"/>
                </a:cubicBezTo>
                <a:cubicBezTo>
                  <a:pt x="12517" y="21417"/>
                  <a:pt x="13064" y="21084"/>
                  <a:pt x="13098" y="20983"/>
                </a:cubicBezTo>
                <a:cubicBezTo>
                  <a:pt x="13107" y="20958"/>
                  <a:pt x="13133" y="20947"/>
                  <a:pt x="13156" y="20957"/>
                </a:cubicBezTo>
                <a:cubicBezTo>
                  <a:pt x="13179" y="20966"/>
                  <a:pt x="13221" y="20947"/>
                  <a:pt x="13251" y="20913"/>
                </a:cubicBezTo>
                <a:cubicBezTo>
                  <a:pt x="13280" y="20879"/>
                  <a:pt x="13408" y="20743"/>
                  <a:pt x="13534" y="20611"/>
                </a:cubicBezTo>
                <a:cubicBezTo>
                  <a:pt x="13661" y="20478"/>
                  <a:pt x="13764" y="20356"/>
                  <a:pt x="13764" y="20342"/>
                </a:cubicBezTo>
                <a:cubicBezTo>
                  <a:pt x="13764" y="20328"/>
                  <a:pt x="13779" y="20306"/>
                  <a:pt x="13796" y="20294"/>
                </a:cubicBezTo>
                <a:cubicBezTo>
                  <a:pt x="13813" y="20281"/>
                  <a:pt x="13903" y="20132"/>
                  <a:pt x="13994" y="19962"/>
                </a:cubicBezTo>
                <a:cubicBezTo>
                  <a:pt x="14084" y="19793"/>
                  <a:pt x="14172" y="19657"/>
                  <a:pt x="14189" y="19662"/>
                </a:cubicBezTo>
                <a:cubicBezTo>
                  <a:pt x="14205" y="19668"/>
                  <a:pt x="14210" y="19651"/>
                  <a:pt x="14202" y="19626"/>
                </a:cubicBezTo>
                <a:cubicBezTo>
                  <a:pt x="14193" y="19601"/>
                  <a:pt x="14227" y="19451"/>
                  <a:pt x="14277" y="19292"/>
                </a:cubicBezTo>
                <a:cubicBezTo>
                  <a:pt x="14359" y="19029"/>
                  <a:pt x="14367" y="18976"/>
                  <a:pt x="14361" y="18654"/>
                </a:cubicBezTo>
                <a:cubicBezTo>
                  <a:pt x="14356" y="18429"/>
                  <a:pt x="14364" y="18285"/>
                  <a:pt x="14384" y="18257"/>
                </a:cubicBezTo>
                <a:cubicBezTo>
                  <a:pt x="14437" y="18186"/>
                  <a:pt x="14428" y="17976"/>
                  <a:pt x="14369" y="17870"/>
                </a:cubicBezTo>
                <a:cubicBezTo>
                  <a:pt x="14204" y="17574"/>
                  <a:pt x="14090" y="17548"/>
                  <a:pt x="13901" y="17766"/>
                </a:cubicBezTo>
                <a:cubicBezTo>
                  <a:pt x="13835" y="17842"/>
                  <a:pt x="13779" y="17918"/>
                  <a:pt x="13779" y="17935"/>
                </a:cubicBezTo>
                <a:cubicBezTo>
                  <a:pt x="13779" y="17953"/>
                  <a:pt x="13743" y="18018"/>
                  <a:pt x="13699" y="18080"/>
                </a:cubicBezTo>
                <a:cubicBezTo>
                  <a:pt x="13655" y="18142"/>
                  <a:pt x="13601" y="18232"/>
                  <a:pt x="13579" y="18281"/>
                </a:cubicBezTo>
                <a:cubicBezTo>
                  <a:pt x="13543" y="18362"/>
                  <a:pt x="13181" y="18772"/>
                  <a:pt x="12989" y="18949"/>
                </a:cubicBezTo>
                <a:cubicBezTo>
                  <a:pt x="12800" y="19122"/>
                  <a:pt x="12313" y="19337"/>
                  <a:pt x="12209" y="19292"/>
                </a:cubicBezTo>
                <a:cubicBezTo>
                  <a:pt x="12174" y="19277"/>
                  <a:pt x="12164" y="19282"/>
                  <a:pt x="12177" y="19307"/>
                </a:cubicBezTo>
                <a:cubicBezTo>
                  <a:pt x="12188" y="19327"/>
                  <a:pt x="12172" y="19357"/>
                  <a:pt x="12143" y="19374"/>
                </a:cubicBezTo>
                <a:cubicBezTo>
                  <a:pt x="12080" y="19413"/>
                  <a:pt x="11807" y="19376"/>
                  <a:pt x="11817" y="19331"/>
                </a:cubicBezTo>
                <a:cubicBezTo>
                  <a:pt x="11823" y="19302"/>
                  <a:pt x="11711" y="19233"/>
                  <a:pt x="11671" y="19241"/>
                </a:cubicBezTo>
                <a:cubicBezTo>
                  <a:pt x="11628" y="19250"/>
                  <a:pt x="11397" y="18988"/>
                  <a:pt x="11344" y="18871"/>
                </a:cubicBezTo>
                <a:cubicBezTo>
                  <a:pt x="11313" y="18803"/>
                  <a:pt x="11274" y="18736"/>
                  <a:pt x="11258" y="18724"/>
                </a:cubicBezTo>
                <a:cubicBezTo>
                  <a:pt x="11243" y="18711"/>
                  <a:pt x="11230" y="18668"/>
                  <a:pt x="11228" y="18627"/>
                </a:cubicBezTo>
                <a:cubicBezTo>
                  <a:pt x="11219" y="18413"/>
                  <a:pt x="11212" y="18370"/>
                  <a:pt x="11188" y="18387"/>
                </a:cubicBezTo>
                <a:cubicBezTo>
                  <a:pt x="11137" y="18423"/>
                  <a:pt x="11126" y="18341"/>
                  <a:pt x="11125" y="17967"/>
                </a:cubicBezTo>
                <a:cubicBezTo>
                  <a:pt x="11125" y="17729"/>
                  <a:pt x="11136" y="17574"/>
                  <a:pt x="11157" y="17546"/>
                </a:cubicBezTo>
                <a:cubicBezTo>
                  <a:pt x="11193" y="17497"/>
                  <a:pt x="11217" y="17214"/>
                  <a:pt x="11207" y="16977"/>
                </a:cubicBezTo>
                <a:cubicBezTo>
                  <a:pt x="11191" y="16606"/>
                  <a:pt x="11204" y="16399"/>
                  <a:pt x="11245" y="16343"/>
                </a:cubicBezTo>
                <a:cubicBezTo>
                  <a:pt x="11276" y="16302"/>
                  <a:pt x="11286" y="16203"/>
                  <a:pt x="11286" y="16005"/>
                </a:cubicBezTo>
                <a:cubicBezTo>
                  <a:pt x="11286" y="15851"/>
                  <a:pt x="11298" y="15725"/>
                  <a:pt x="11312" y="15722"/>
                </a:cubicBezTo>
                <a:cubicBezTo>
                  <a:pt x="11364" y="15711"/>
                  <a:pt x="11380" y="15636"/>
                  <a:pt x="11353" y="15516"/>
                </a:cubicBezTo>
                <a:cubicBezTo>
                  <a:pt x="11322" y="15379"/>
                  <a:pt x="11357" y="15055"/>
                  <a:pt x="11402" y="15061"/>
                </a:cubicBezTo>
                <a:cubicBezTo>
                  <a:pt x="11444" y="15067"/>
                  <a:pt x="11472" y="14954"/>
                  <a:pt x="11443" y="14892"/>
                </a:cubicBezTo>
                <a:cubicBezTo>
                  <a:pt x="11408" y="14815"/>
                  <a:pt x="11412" y="14711"/>
                  <a:pt x="11454" y="14628"/>
                </a:cubicBezTo>
                <a:cubicBezTo>
                  <a:pt x="11473" y="14589"/>
                  <a:pt x="11488" y="14493"/>
                  <a:pt x="11488" y="14413"/>
                </a:cubicBezTo>
                <a:cubicBezTo>
                  <a:pt x="11488" y="14323"/>
                  <a:pt x="11500" y="14268"/>
                  <a:pt x="11520" y="14273"/>
                </a:cubicBezTo>
                <a:cubicBezTo>
                  <a:pt x="11538" y="14276"/>
                  <a:pt x="11561" y="14225"/>
                  <a:pt x="11570" y="14159"/>
                </a:cubicBezTo>
                <a:cubicBezTo>
                  <a:pt x="11579" y="14093"/>
                  <a:pt x="11594" y="13995"/>
                  <a:pt x="11604" y="13941"/>
                </a:cubicBezTo>
                <a:cubicBezTo>
                  <a:pt x="11614" y="13888"/>
                  <a:pt x="11626" y="13825"/>
                  <a:pt x="11630" y="13803"/>
                </a:cubicBezTo>
                <a:cubicBezTo>
                  <a:pt x="11633" y="13781"/>
                  <a:pt x="11644" y="13756"/>
                  <a:pt x="11653" y="13745"/>
                </a:cubicBezTo>
                <a:cubicBezTo>
                  <a:pt x="11663" y="13735"/>
                  <a:pt x="11658" y="13679"/>
                  <a:pt x="11643" y="13622"/>
                </a:cubicBezTo>
                <a:cubicBezTo>
                  <a:pt x="11608" y="13491"/>
                  <a:pt x="11678" y="13093"/>
                  <a:pt x="11733" y="13107"/>
                </a:cubicBezTo>
                <a:cubicBezTo>
                  <a:pt x="11760" y="13113"/>
                  <a:pt x="11764" y="13082"/>
                  <a:pt x="11750" y="12988"/>
                </a:cubicBezTo>
                <a:cubicBezTo>
                  <a:pt x="11736" y="12894"/>
                  <a:pt x="11741" y="12853"/>
                  <a:pt x="11771" y="12833"/>
                </a:cubicBezTo>
                <a:cubicBezTo>
                  <a:pt x="11794" y="12818"/>
                  <a:pt x="11842" y="12667"/>
                  <a:pt x="11879" y="12499"/>
                </a:cubicBezTo>
                <a:cubicBezTo>
                  <a:pt x="11931" y="12264"/>
                  <a:pt x="11967" y="12168"/>
                  <a:pt x="12038" y="12081"/>
                </a:cubicBezTo>
                <a:cubicBezTo>
                  <a:pt x="12098" y="12007"/>
                  <a:pt x="12142" y="11977"/>
                  <a:pt x="12167" y="11994"/>
                </a:cubicBezTo>
                <a:cubicBezTo>
                  <a:pt x="12228" y="12037"/>
                  <a:pt x="13871" y="12012"/>
                  <a:pt x="13918" y="11967"/>
                </a:cubicBezTo>
                <a:cubicBezTo>
                  <a:pt x="13947" y="11941"/>
                  <a:pt x="14142" y="11929"/>
                  <a:pt x="14539" y="11926"/>
                </a:cubicBezTo>
                <a:lnTo>
                  <a:pt x="15114" y="11921"/>
                </a:lnTo>
                <a:lnTo>
                  <a:pt x="15191" y="11824"/>
                </a:lnTo>
                <a:cubicBezTo>
                  <a:pt x="15257" y="11741"/>
                  <a:pt x="15271" y="11689"/>
                  <a:pt x="15286" y="11454"/>
                </a:cubicBezTo>
                <a:cubicBezTo>
                  <a:pt x="15295" y="11304"/>
                  <a:pt x="15327" y="11051"/>
                  <a:pt x="15359" y="10891"/>
                </a:cubicBezTo>
                <a:cubicBezTo>
                  <a:pt x="15391" y="10730"/>
                  <a:pt x="15416" y="10546"/>
                  <a:pt x="15413" y="10484"/>
                </a:cubicBezTo>
                <a:cubicBezTo>
                  <a:pt x="15409" y="10413"/>
                  <a:pt x="15420" y="10373"/>
                  <a:pt x="15443" y="10373"/>
                </a:cubicBezTo>
                <a:cubicBezTo>
                  <a:pt x="15462" y="10373"/>
                  <a:pt x="15475" y="10360"/>
                  <a:pt x="15471" y="10349"/>
                </a:cubicBezTo>
                <a:cubicBezTo>
                  <a:pt x="15467" y="10337"/>
                  <a:pt x="15490" y="10296"/>
                  <a:pt x="15522" y="10257"/>
                </a:cubicBezTo>
                <a:cubicBezTo>
                  <a:pt x="15554" y="10217"/>
                  <a:pt x="15573" y="10177"/>
                  <a:pt x="15565" y="10165"/>
                </a:cubicBezTo>
                <a:cubicBezTo>
                  <a:pt x="15540" y="10128"/>
                  <a:pt x="15918" y="10091"/>
                  <a:pt x="16138" y="10109"/>
                </a:cubicBezTo>
                <a:cubicBezTo>
                  <a:pt x="16263" y="10120"/>
                  <a:pt x="16365" y="10114"/>
                  <a:pt x="16385" y="10095"/>
                </a:cubicBezTo>
                <a:cubicBezTo>
                  <a:pt x="16450" y="10034"/>
                  <a:pt x="16685" y="10002"/>
                  <a:pt x="16720" y="10049"/>
                </a:cubicBezTo>
                <a:cubicBezTo>
                  <a:pt x="16741" y="10078"/>
                  <a:pt x="16767" y="10083"/>
                  <a:pt x="16800" y="10063"/>
                </a:cubicBezTo>
                <a:cubicBezTo>
                  <a:pt x="16826" y="10047"/>
                  <a:pt x="16933" y="10002"/>
                  <a:pt x="17040" y="9964"/>
                </a:cubicBezTo>
                <a:cubicBezTo>
                  <a:pt x="17147" y="9926"/>
                  <a:pt x="17230" y="9878"/>
                  <a:pt x="17227" y="9858"/>
                </a:cubicBezTo>
                <a:cubicBezTo>
                  <a:pt x="17223" y="9837"/>
                  <a:pt x="17256" y="9821"/>
                  <a:pt x="17295" y="9819"/>
                </a:cubicBezTo>
                <a:cubicBezTo>
                  <a:pt x="17477" y="9812"/>
                  <a:pt x="17932" y="9420"/>
                  <a:pt x="18204" y="9035"/>
                </a:cubicBezTo>
                <a:cubicBezTo>
                  <a:pt x="18383" y="8782"/>
                  <a:pt x="18573" y="8390"/>
                  <a:pt x="18543" y="8336"/>
                </a:cubicBezTo>
                <a:cubicBezTo>
                  <a:pt x="18532" y="8316"/>
                  <a:pt x="18543" y="8282"/>
                  <a:pt x="18569" y="8261"/>
                </a:cubicBezTo>
                <a:cubicBezTo>
                  <a:pt x="18626" y="8214"/>
                  <a:pt x="18766" y="7759"/>
                  <a:pt x="18777" y="7581"/>
                </a:cubicBezTo>
                <a:cubicBezTo>
                  <a:pt x="18785" y="7455"/>
                  <a:pt x="18789" y="7447"/>
                  <a:pt x="18936" y="7393"/>
                </a:cubicBezTo>
                <a:cubicBezTo>
                  <a:pt x="19019" y="7362"/>
                  <a:pt x="19098" y="7343"/>
                  <a:pt x="19110" y="7352"/>
                </a:cubicBezTo>
                <a:cubicBezTo>
                  <a:pt x="19160" y="7386"/>
                  <a:pt x="19203" y="7254"/>
                  <a:pt x="19206" y="7059"/>
                </a:cubicBezTo>
                <a:cubicBezTo>
                  <a:pt x="19210" y="6856"/>
                  <a:pt x="19214" y="6850"/>
                  <a:pt x="19331" y="6737"/>
                </a:cubicBezTo>
                <a:cubicBezTo>
                  <a:pt x="19440" y="6632"/>
                  <a:pt x="19754" y="6182"/>
                  <a:pt x="19756" y="6130"/>
                </a:cubicBezTo>
                <a:cubicBezTo>
                  <a:pt x="19757" y="6094"/>
                  <a:pt x="19788" y="6068"/>
                  <a:pt x="19848" y="6055"/>
                </a:cubicBezTo>
                <a:cubicBezTo>
                  <a:pt x="19926" y="6038"/>
                  <a:pt x="20092" y="5923"/>
                  <a:pt x="20071" y="5900"/>
                </a:cubicBezTo>
                <a:cubicBezTo>
                  <a:pt x="20044" y="5869"/>
                  <a:pt x="20175" y="5804"/>
                  <a:pt x="20224" y="5825"/>
                </a:cubicBezTo>
                <a:cubicBezTo>
                  <a:pt x="20250" y="5837"/>
                  <a:pt x="20297" y="5815"/>
                  <a:pt x="20335" y="5774"/>
                </a:cubicBezTo>
                <a:cubicBezTo>
                  <a:pt x="20388" y="5719"/>
                  <a:pt x="20411" y="5710"/>
                  <a:pt x="20443" y="5740"/>
                </a:cubicBezTo>
                <a:cubicBezTo>
                  <a:pt x="20474" y="5770"/>
                  <a:pt x="20489" y="5768"/>
                  <a:pt x="20501" y="5733"/>
                </a:cubicBezTo>
                <a:cubicBezTo>
                  <a:pt x="20518" y="5684"/>
                  <a:pt x="20767" y="5602"/>
                  <a:pt x="20810" y="5632"/>
                </a:cubicBezTo>
                <a:cubicBezTo>
                  <a:pt x="20843" y="5655"/>
                  <a:pt x="20940" y="5598"/>
                  <a:pt x="20930" y="5561"/>
                </a:cubicBezTo>
                <a:cubicBezTo>
                  <a:pt x="20926" y="5547"/>
                  <a:pt x="20941" y="5533"/>
                  <a:pt x="20960" y="5532"/>
                </a:cubicBezTo>
                <a:cubicBezTo>
                  <a:pt x="20980" y="5532"/>
                  <a:pt x="21021" y="5513"/>
                  <a:pt x="21053" y="5491"/>
                </a:cubicBezTo>
                <a:cubicBezTo>
                  <a:pt x="21084" y="5469"/>
                  <a:pt x="21169" y="5420"/>
                  <a:pt x="21239" y="5380"/>
                </a:cubicBezTo>
                <a:cubicBezTo>
                  <a:pt x="21373" y="5305"/>
                  <a:pt x="21372" y="5306"/>
                  <a:pt x="21390" y="5008"/>
                </a:cubicBezTo>
                <a:cubicBezTo>
                  <a:pt x="21396" y="4901"/>
                  <a:pt x="21380" y="4853"/>
                  <a:pt x="21327" y="4790"/>
                </a:cubicBezTo>
                <a:cubicBezTo>
                  <a:pt x="21290" y="4745"/>
                  <a:pt x="21252" y="4714"/>
                  <a:pt x="21241" y="4722"/>
                </a:cubicBezTo>
                <a:cubicBezTo>
                  <a:pt x="21231" y="4730"/>
                  <a:pt x="21189" y="4711"/>
                  <a:pt x="21151" y="4681"/>
                </a:cubicBezTo>
                <a:cubicBezTo>
                  <a:pt x="21113" y="4651"/>
                  <a:pt x="21055" y="4632"/>
                  <a:pt x="21020" y="4637"/>
                </a:cubicBezTo>
                <a:cubicBezTo>
                  <a:pt x="20937" y="4650"/>
                  <a:pt x="20899" y="4578"/>
                  <a:pt x="20977" y="4555"/>
                </a:cubicBezTo>
                <a:cubicBezTo>
                  <a:pt x="21011" y="4545"/>
                  <a:pt x="21038" y="4523"/>
                  <a:pt x="21038" y="4507"/>
                </a:cubicBezTo>
                <a:cubicBezTo>
                  <a:pt x="21038" y="4461"/>
                  <a:pt x="21185" y="4404"/>
                  <a:pt x="21312" y="4400"/>
                </a:cubicBezTo>
                <a:cubicBezTo>
                  <a:pt x="21385" y="4398"/>
                  <a:pt x="21461" y="4367"/>
                  <a:pt x="21521" y="4318"/>
                </a:cubicBezTo>
                <a:lnTo>
                  <a:pt x="21600" y="4253"/>
                </a:lnTo>
                <a:lnTo>
                  <a:pt x="21600" y="3849"/>
                </a:lnTo>
                <a:lnTo>
                  <a:pt x="21529" y="3825"/>
                </a:lnTo>
                <a:cubicBezTo>
                  <a:pt x="21490" y="3811"/>
                  <a:pt x="21408" y="3791"/>
                  <a:pt x="21349" y="3781"/>
                </a:cubicBezTo>
                <a:cubicBezTo>
                  <a:pt x="21263" y="3766"/>
                  <a:pt x="21181" y="3699"/>
                  <a:pt x="20952" y="3457"/>
                </a:cubicBezTo>
                <a:cubicBezTo>
                  <a:pt x="20690" y="3181"/>
                  <a:pt x="20497" y="3034"/>
                  <a:pt x="20159" y="2845"/>
                </a:cubicBezTo>
                <a:cubicBezTo>
                  <a:pt x="20096" y="2809"/>
                  <a:pt x="20031" y="2777"/>
                  <a:pt x="20016" y="2772"/>
                </a:cubicBezTo>
                <a:cubicBezTo>
                  <a:pt x="20000" y="2768"/>
                  <a:pt x="19871" y="2710"/>
                  <a:pt x="19730" y="2646"/>
                </a:cubicBezTo>
                <a:cubicBezTo>
                  <a:pt x="19589" y="2583"/>
                  <a:pt x="19456" y="2533"/>
                  <a:pt x="19436" y="2533"/>
                </a:cubicBezTo>
                <a:cubicBezTo>
                  <a:pt x="19416" y="2533"/>
                  <a:pt x="19365" y="2515"/>
                  <a:pt x="19320" y="2494"/>
                </a:cubicBezTo>
                <a:cubicBezTo>
                  <a:pt x="19275" y="2473"/>
                  <a:pt x="19219" y="2452"/>
                  <a:pt x="19195" y="2448"/>
                </a:cubicBezTo>
                <a:cubicBezTo>
                  <a:pt x="19172" y="2445"/>
                  <a:pt x="19039" y="2416"/>
                  <a:pt x="18901" y="2385"/>
                </a:cubicBezTo>
                <a:cubicBezTo>
                  <a:pt x="18764" y="2354"/>
                  <a:pt x="18628" y="2339"/>
                  <a:pt x="18601" y="2351"/>
                </a:cubicBezTo>
                <a:close/>
                <a:moveTo>
                  <a:pt x="11967" y="4676"/>
                </a:moveTo>
                <a:cubicBezTo>
                  <a:pt x="11703" y="4693"/>
                  <a:pt x="11473" y="4878"/>
                  <a:pt x="11555" y="5080"/>
                </a:cubicBezTo>
                <a:cubicBezTo>
                  <a:pt x="11575" y="5131"/>
                  <a:pt x="11604" y="5157"/>
                  <a:pt x="11623" y="5143"/>
                </a:cubicBezTo>
                <a:cubicBezTo>
                  <a:pt x="11641" y="5130"/>
                  <a:pt x="11704" y="5118"/>
                  <a:pt x="11761" y="5116"/>
                </a:cubicBezTo>
                <a:cubicBezTo>
                  <a:pt x="11833" y="5114"/>
                  <a:pt x="11864" y="5097"/>
                  <a:pt x="11864" y="5063"/>
                </a:cubicBezTo>
                <a:cubicBezTo>
                  <a:pt x="11864" y="5011"/>
                  <a:pt x="11922" y="5000"/>
                  <a:pt x="12194" y="5000"/>
                </a:cubicBezTo>
                <a:cubicBezTo>
                  <a:pt x="12465" y="5001"/>
                  <a:pt x="12525" y="5012"/>
                  <a:pt x="12525" y="5061"/>
                </a:cubicBezTo>
                <a:cubicBezTo>
                  <a:pt x="12525" y="5122"/>
                  <a:pt x="12587" y="5143"/>
                  <a:pt x="12615" y="5092"/>
                </a:cubicBezTo>
                <a:cubicBezTo>
                  <a:pt x="12646" y="5037"/>
                  <a:pt x="12389" y="4787"/>
                  <a:pt x="12233" y="4720"/>
                </a:cubicBezTo>
                <a:cubicBezTo>
                  <a:pt x="12148" y="4683"/>
                  <a:pt x="12055" y="4670"/>
                  <a:pt x="11967" y="4676"/>
                </a:cubicBezTo>
                <a:close/>
                <a:moveTo>
                  <a:pt x="7551" y="5066"/>
                </a:moveTo>
                <a:cubicBezTo>
                  <a:pt x="7484" y="5070"/>
                  <a:pt x="7404" y="5091"/>
                  <a:pt x="7340" y="5124"/>
                </a:cubicBezTo>
                <a:cubicBezTo>
                  <a:pt x="7214" y="5189"/>
                  <a:pt x="6924" y="5439"/>
                  <a:pt x="6924" y="5482"/>
                </a:cubicBezTo>
                <a:cubicBezTo>
                  <a:pt x="6924" y="5521"/>
                  <a:pt x="7066" y="5500"/>
                  <a:pt x="7181" y="5445"/>
                </a:cubicBezTo>
                <a:cubicBezTo>
                  <a:pt x="7237" y="5419"/>
                  <a:pt x="7355" y="5395"/>
                  <a:pt x="7443" y="5392"/>
                </a:cubicBezTo>
                <a:cubicBezTo>
                  <a:pt x="7572" y="5387"/>
                  <a:pt x="7635" y="5404"/>
                  <a:pt x="7761" y="5482"/>
                </a:cubicBezTo>
                <a:cubicBezTo>
                  <a:pt x="7847" y="5534"/>
                  <a:pt x="7938" y="5579"/>
                  <a:pt x="7963" y="5581"/>
                </a:cubicBezTo>
                <a:cubicBezTo>
                  <a:pt x="8059" y="5587"/>
                  <a:pt x="8111" y="5440"/>
                  <a:pt x="8079" y="5254"/>
                </a:cubicBezTo>
                <a:cubicBezTo>
                  <a:pt x="8069" y="5195"/>
                  <a:pt x="7881" y="5104"/>
                  <a:pt x="7798" y="5119"/>
                </a:cubicBezTo>
                <a:cubicBezTo>
                  <a:pt x="7748" y="5127"/>
                  <a:pt x="7699" y="5119"/>
                  <a:pt x="7688" y="5099"/>
                </a:cubicBezTo>
                <a:cubicBezTo>
                  <a:pt x="7673" y="5072"/>
                  <a:pt x="7618" y="5061"/>
                  <a:pt x="7551" y="506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140">
        <p:circl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750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75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75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75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75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2"/>
      <p:bldP build="p" bldLvl="5" animBg="1" rev="0" advAuto="0" spid="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1587500" y="0"/>
            <a:ext cx="10464800" cy="2349500"/>
          </a:xfrm>
          <a:prstGeom prst="rect">
            <a:avLst/>
          </a:prstGeom>
        </p:spPr>
        <p:txBody>
          <a:bodyPr/>
          <a:lstStyle/>
          <a:p>
            <a:pPr/>
            <a:r>
              <a:t>What exactly is pi?</a:t>
            </a:r>
          </a:p>
        </p:txBody>
      </p:sp>
      <p:sp>
        <p:nvSpPr>
          <p:cNvPr id="127" name="Shape 127"/>
          <p:cNvSpPr/>
          <p:nvPr/>
        </p:nvSpPr>
        <p:spPr>
          <a:xfrm>
            <a:off x="1938734" y="4256881"/>
            <a:ext cx="5765404" cy="2848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213" y="11971"/>
                </a:lnTo>
                <a:lnTo>
                  <a:pt x="238" y="11971"/>
                </a:lnTo>
                <a:cubicBezTo>
                  <a:pt x="107" y="11971"/>
                  <a:pt x="0" y="12186"/>
                  <a:pt x="0" y="12452"/>
                </a:cubicBezTo>
                <a:lnTo>
                  <a:pt x="0" y="21119"/>
                </a:lnTo>
                <a:cubicBezTo>
                  <a:pt x="0" y="21384"/>
                  <a:pt x="107" y="21600"/>
                  <a:pt x="238" y="21600"/>
                </a:cubicBezTo>
                <a:lnTo>
                  <a:pt x="12261" y="21600"/>
                </a:lnTo>
                <a:cubicBezTo>
                  <a:pt x="12392" y="21600"/>
                  <a:pt x="12499" y="21384"/>
                  <a:pt x="12499" y="21119"/>
                </a:cubicBezTo>
                <a:lnTo>
                  <a:pt x="12499" y="1507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circumference</a:t>
            </a:r>
          </a:p>
        </p:txBody>
      </p:sp>
      <p:sp>
        <p:nvSpPr>
          <p:cNvPr id="128" name="Shape 128"/>
          <p:cNvSpPr/>
          <p:nvPr/>
        </p:nvSpPr>
        <p:spPr>
          <a:xfrm>
            <a:off x="6737746" y="4875609"/>
            <a:ext cx="4052889" cy="223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9218" y="9299"/>
                </a:lnTo>
                <a:lnTo>
                  <a:pt x="338" y="9299"/>
                </a:lnTo>
                <a:cubicBezTo>
                  <a:pt x="152" y="9299"/>
                  <a:pt x="0" y="9574"/>
                  <a:pt x="0" y="9914"/>
                </a:cubicBezTo>
                <a:lnTo>
                  <a:pt x="0" y="20985"/>
                </a:lnTo>
                <a:cubicBezTo>
                  <a:pt x="0" y="21325"/>
                  <a:pt x="152" y="21600"/>
                  <a:pt x="338" y="21600"/>
                </a:cubicBezTo>
                <a:lnTo>
                  <a:pt x="12721" y="21600"/>
                </a:lnTo>
                <a:cubicBezTo>
                  <a:pt x="12907" y="21600"/>
                  <a:pt x="13059" y="21325"/>
                  <a:pt x="13059" y="20985"/>
                </a:cubicBezTo>
                <a:lnTo>
                  <a:pt x="13059" y="1333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>
              <a:hueOff val="278599"/>
              <a:satOff val="19149"/>
              <a:lumOff val="68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diameter</a:t>
            </a:r>
          </a:p>
        </p:txBody>
      </p:sp>
      <p:sp>
        <p:nvSpPr>
          <p:cNvPr id="129" name="Shape 129"/>
          <p:cNvSpPr/>
          <p:nvPr/>
        </p:nvSpPr>
        <p:spPr>
          <a:xfrm>
            <a:off x="5663170" y="5721349"/>
            <a:ext cx="63706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pPr/>
            <a:r>
              <a:t>÷</a:t>
            </a:r>
          </a:p>
        </p:txBody>
      </p:sp>
      <p:sp>
        <p:nvSpPr>
          <p:cNvPr id="130" name="Shape 130"/>
          <p:cNvSpPr/>
          <p:nvPr/>
        </p:nvSpPr>
        <p:spPr>
          <a:xfrm>
            <a:off x="9674562" y="5721349"/>
            <a:ext cx="69147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pPr/>
            <a:r>
              <a:t>=</a:t>
            </a:r>
          </a:p>
        </p:txBody>
      </p:sp>
      <p:sp>
        <p:nvSpPr>
          <p:cNvPr id="131" name="Shape 131"/>
          <p:cNvSpPr/>
          <p:nvPr>
            <p:ph type="body" sz="half" idx="1"/>
          </p:nvPr>
        </p:nvSpPr>
        <p:spPr>
          <a:xfrm>
            <a:off x="1587500" y="1536700"/>
            <a:ext cx="10464800" cy="459214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Long, long ago, pretty much everywhere, someone noticed something about </a:t>
            </a:r>
            <a:r>
              <a:rPr b="1"/>
              <a:t>circles</a:t>
            </a:r>
            <a:r>
              <a:t>…</a:t>
            </a:r>
          </a:p>
          <a:p>
            <a:pPr>
              <a:buBlip>
                <a:blip r:embed="rId2"/>
              </a:buBlip>
            </a:pPr>
            <a:r>
              <a:t>When they measured the </a:t>
            </a:r>
            <a:r>
              <a:rPr b="1"/>
              <a:t>edge</a:t>
            </a:r>
            <a:r>
              <a:t> of the circle, it was always about 3 times longer than the </a:t>
            </a:r>
            <a:r>
              <a:rPr b="1"/>
              <a:t>width</a:t>
            </a:r>
            <a:r>
              <a:t> of the circle (but just a little more than 3 times).</a:t>
            </a:r>
          </a:p>
        </p:txBody>
      </p:sp>
      <p:sp>
        <p:nvSpPr>
          <p:cNvPr id="132" name="Shape 132"/>
          <p:cNvSpPr/>
          <p:nvPr/>
        </p:nvSpPr>
        <p:spPr>
          <a:xfrm>
            <a:off x="1587500" y="7090568"/>
            <a:ext cx="10840294" cy="2489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444500" indent="-444500" algn="l">
              <a:spcBef>
                <a:spcPts val="3600"/>
              </a:spcBef>
              <a:buSzPct val="45000"/>
              <a:buFont typeface="American Typewriter"/>
              <a:buBlip>
                <a:blip r:embed="rId2"/>
              </a:buBlip>
              <a:defRPr>
                <a:solidFill>
                  <a:srgbClr val="93741C"/>
                </a:solidFill>
              </a:defRPr>
            </a:lvl1pPr>
          </a:lstStyle>
          <a:p>
            <a:pPr/>
            <a:r>
              <a:t>It turns out it’s really difficult to figure out exactly what this number is. We’re going to try and derive pi ourselves with some measurements!</a:t>
            </a:r>
          </a:p>
        </p:txBody>
      </p:sp>
      <p:sp>
        <p:nvSpPr>
          <p:cNvPr id="133" name="Shape 133"/>
          <p:cNvSpPr/>
          <p:nvPr/>
        </p:nvSpPr>
        <p:spPr>
          <a:xfrm>
            <a:off x="10783611" y="5721349"/>
            <a:ext cx="759378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/>
            </a:lvl1pPr>
          </a:lstStyle>
          <a:p>
            <a:pPr/>
            <a:r>
              <a:t>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949">
        <p:pus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2" presetID="18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Class="entr" nodeType="afterEffect" presetSubtype="16" presetID="23" grpId="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Class="entr" nodeType="afterEffect" presetSubtype="12" presetID="18" grpId="4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9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"/>
                            </p:stCondLst>
                            <p:childTnLst>
                              <p:par>
                                <p:cTn id="31" presetClass="entr" nodeType="afterEffect" presetSubtype="16" presetID="23" grpId="5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Class="entr" nodeType="afterEffect" presetSubtype="16" presetID="23" grpId="6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1000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Class="entr" nodeType="with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7"/>
      <p:bldP build="whole" bldLvl="1" animBg="1" rev="0" advAuto="0" spid="133" grpId="6"/>
      <p:bldP build="whole" bldLvl="1" animBg="1" rev="0" advAuto="0" spid="127" grpId="2"/>
      <p:bldP build="whole" bldLvl="1" animBg="1" rev="0" advAuto="0" spid="130" grpId="5"/>
      <p:bldP build="whole" bldLvl="1" animBg="1" rev="0" advAuto="0" spid="129" grpId="3"/>
      <p:bldP build="whole" bldLvl="1" animBg="1" rev="0" advAuto="0" spid="128" grpId="4"/>
      <p:bldP build="p" bldLvl="5" animBg="1" rev="0" advAuto="0" spid="1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1368226" y="254000"/>
            <a:ext cx="10903348" cy="2349500"/>
          </a:xfrm>
          <a:prstGeom prst="rect">
            <a:avLst/>
          </a:prstGeom>
        </p:spPr>
        <p:txBody>
          <a:bodyPr/>
          <a:lstStyle/>
          <a:p>
            <a:pPr/>
            <a:r>
              <a:t>How to find </a:t>
            </a:r>
            <a:r>
              <a:rPr>
                <a:latin typeface="Andada"/>
                <a:ea typeface="Andada"/>
                <a:cs typeface="Andada"/>
                <a:sym typeface="Andada"/>
              </a:rPr>
              <a:t>π</a:t>
            </a:r>
            <a:r>
              <a:t>!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1269652" y="2415778"/>
            <a:ext cx="11100496" cy="6661944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Choose a round object.</a:t>
            </a:r>
          </a:p>
          <a:p>
            <a:pPr>
              <a:buBlip>
                <a:blip r:embed="rId2"/>
              </a:buBlip>
            </a:pPr>
            <a:r>
              <a:t>Wrap a string or pipe cleaner around the edge of it.</a:t>
            </a:r>
          </a:p>
          <a:p>
            <a:pPr>
              <a:buBlip>
                <a:blip r:embed="rId2"/>
              </a:buBlip>
            </a:pPr>
            <a:r>
              <a:t>Measure how long the circumference is.</a:t>
            </a:r>
          </a:p>
          <a:p>
            <a:pPr>
              <a:buBlip>
                <a:blip r:embed="rId2"/>
              </a:buBlip>
            </a:pPr>
            <a:r>
              <a:t>Now measure across the widest part of the circle. That’s the diameter.</a:t>
            </a:r>
          </a:p>
          <a:p>
            <a:pPr>
              <a:buBlip>
                <a:blip r:embed="rId2"/>
              </a:buBlip>
            </a:pPr>
            <a:r>
              <a:t>Divide the circumference by the diameter. Was it close to 3? Write your answer on the board!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14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pc="64" sz="6440"/>
            </a:lvl1pPr>
          </a:lstStyle>
          <a:p>
            <a:pPr/>
            <a:r>
              <a:t>How many diameters fit along the edge of a circle?</a:t>
            </a:r>
          </a:p>
        </p:txBody>
      </p:sp>
      <p:pic>
        <p:nvPicPr>
          <p:cNvPr id="139" name="1234184910_Pi-explained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2234" y="3091928"/>
            <a:ext cx="11375332" cy="3602189"/>
          </a:xfrm>
          <a:prstGeom prst="rect">
            <a:avLst/>
          </a:prstGeom>
          <a:ln w="12700">
            <a:miter lim="400000"/>
          </a:ln>
          <a:effectLst>
            <a:reflection blurRad="0" stA="40000" stPos="0" endA="0" endPos="40000" dist="0" dir="5400000" fadeDir="5400000" sx="100000" sy="-100000" kx="0" ky="0" algn="bl" rotWithShape="0"/>
          </a:effectLst>
        </p:spPr>
      </p:pic>
      <p:sp>
        <p:nvSpPr>
          <p:cNvPr id="140" name="Shape 140"/>
          <p:cNvSpPr/>
          <p:nvPr/>
        </p:nvSpPr>
        <p:spPr>
          <a:xfrm>
            <a:off x="1587500" y="70485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spc="70" sz="7000">
                <a:latin typeface="+mn-lt"/>
                <a:ea typeface="+mn-ea"/>
                <a:cs typeface="+mn-cs"/>
                <a:sym typeface="American Typewriter"/>
              </a:defRPr>
            </a:pPr>
            <a:r>
              <a:t>There are </a:t>
            </a:r>
            <a:r>
              <a:rPr>
                <a:latin typeface="Andada"/>
                <a:ea typeface="Andada"/>
                <a:cs typeface="Andada"/>
                <a:sym typeface="Andada"/>
              </a:rPr>
              <a:t>π</a:t>
            </a:r>
            <a:r>
              <a:t> diameters in the circumference.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14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5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1368226" y="-38100"/>
            <a:ext cx="10903348" cy="2349500"/>
          </a:xfrm>
          <a:prstGeom prst="rect">
            <a:avLst/>
          </a:prstGeom>
        </p:spPr>
        <p:txBody>
          <a:bodyPr/>
          <a:lstStyle>
            <a:lvl1pPr defTabSz="432308">
              <a:defRPr spc="51" sz="5180"/>
            </a:lvl1pPr>
          </a:lstStyle>
          <a:p>
            <a:pPr/>
            <a:r>
              <a:t>How close did other people get to measuring this mystery number?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1142652" y="1994346"/>
            <a:ext cx="7870231" cy="6869610"/>
          </a:xfrm>
          <a:prstGeom prst="rect">
            <a:avLst/>
          </a:prstGeom>
        </p:spPr>
        <p:txBody>
          <a:bodyPr/>
          <a:lstStyle/>
          <a:p>
            <a:pPr marL="0" indent="0" defTabSz="502412">
              <a:spcBef>
                <a:spcPts val="3000"/>
              </a:spcBef>
              <a:buSzTx/>
              <a:buFontTx/>
              <a:buNone/>
              <a:defRPr sz="3096"/>
            </a:pPr>
            <a:r>
              <a:t>Pretty close! Here are 4 ideas:</a:t>
            </a:r>
          </a:p>
          <a:p>
            <a:pPr marL="382270" indent="-382270" defTabSz="50241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The Babylonians (4,000 years ago) thought it was 3 </a:t>
            </a:r>
            <a:r>
              <a:rPr baseline="31999"/>
              <a:t>1</a:t>
            </a:r>
            <a:r>
              <a:t>/</a:t>
            </a:r>
            <a:r>
              <a:rPr baseline="-5999"/>
              <a:t>8</a:t>
            </a:r>
            <a:r>
              <a:t>.</a:t>
            </a:r>
          </a:p>
          <a:p>
            <a:pPr marL="382270" indent="-382270" defTabSz="50241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The Egyptians (1650 BC) thought it was √10. Is that closer than the Babylonians?</a:t>
            </a:r>
          </a:p>
          <a:p>
            <a:pPr marL="382270" indent="-382270" defTabSz="50241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Archimedes (250 BC) showed that </a:t>
            </a:r>
            <a:r>
              <a:rPr b="1"/>
              <a:t>π</a:t>
            </a:r>
            <a:r>
              <a:t> must be between 3 </a:t>
            </a:r>
            <a:r>
              <a:rPr baseline="31999"/>
              <a:t>1</a:t>
            </a:r>
            <a:r>
              <a:t>/</a:t>
            </a:r>
            <a:r>
              <a:rPr baseline="-5999"/>
              <a:t>7</a:t>
            </a:r>
            <a:r>
              <a:t> and 3 </a:t>
            </a:r>
            <a:r>
              <a:rPr baseline="31999"/>
              <a:t>10</a:t>
            </a:r>
            <a:r>
              <a:t>/</a:t>
            </a:r>
            <a:r>
              <a:rPr baseline="-5999"/>
              <a:t>71</a:t>
            </a:r>
            <a:r>
              <a:t>. Was he right?</a:t>
            </a:r>
          </a:p>
          <a:p>
            <a:pPr marL="382270" indent="-382270" defTabSz="502412">
              <a:spcBef>
                <a:spcPts val="3000"/>
              </a:spcBef>
              <a:buBlip>
                <a:blip r:embed="rId2"/>
              </a:buBlip>
              <a:defRPr sz="3096"/>
            </a:pPr>
            <a:r>
              <a:t>Zu Chongzhi (450 AD) calculated pi to be </a:t>
            </a:r>
            <a:r>
              <a:rPr baseline="31999"/>
              <a:t>355</a:t>
            </a:r>
            <a:r>
              <a:t>/</a:t>
            </a:r>
            <a:r>
              <a:rPr baseline="-5999"/>
              <a:t>113 </a:t>
            </a:r>
            <a:r>
              <a:t>— did he get closer?</a:t>
            </a:r>
          </a:p>
        </p:txBody>
      </p:sp>
      <p:pic>
        <p:nvPicPr>
          <p:cNvPr id="144" name="babylonian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90292" y="2750401"/>
            <a:ext cx="3347325" cy="17739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Group 147"/>
          <p:cNvGrpSpPr/>
          <p:nvPr/>
        </p:nvGrpSpPr>
        <p:grpSpPr>
          <a:xfrm>
            <a:off x="8899574" y="2161282"/>
            <a:ext cx="2607895" cy="1119632"/>
            <a:chOff x="0" y="0"/>
            <a:chExt cx="2607893" cy="1119631"/>
          </a:xfrm>
        </p:grpSpPr>
        <p:sp>
          <p:nvSpPr>
            <p:cNvPr id="146" name="Shape 146"/>
            <p:cNvSpPr/>
            <p:nvPr/>
          </p:nvSpPr>
          <p:spPr>
            <a:xfrm>
              <a:off x="25400" y="25400"/>
              <a:ext cx="2569766" cy="1069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34" y="0"/>
                  </a:moveTo>
                  <a:cubicBezTo>
                    <a:pt x="239" y="0"/>
                    <a:pt x="0" y="574"/>
                    <a:pt x="0" y="1283"/>
                  </a:cubicBezTo>
                  <a:lnTo>
                    <a:pt x="0" y="16372"/>
                  </a:lnTo>
                  <a:cubicBezTo>
                    <a:pt x="0" y="17081"/>
                    <a:pt x="239" y="17655"/>
                    <a:pt x="534" y="17655"/>
                  </a:cubicBezTo>
                  <a:lnTo>
                    <a:pt x="11806" y="17655"/>
                  </a:lnTo>
                  <a:lnTo>
                    <a:pt x="21600" y="21600"/>
                  </a:lnTo>
                  <a:lnTo>
                    <a:pt x="16092" y="13935"/>
                  </a:lnTo>
                  <a:lnTo>
                    <a:pt x="16092" y="1283"/>
                  </a:lnTo>
                  <a:cubicBezTo>
                    <a:pt x="16092" y="574"/>
                    <a:pt x="15853" y="0"/>
                    <a:pt x="15559" y="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600"/>
                </a:spcBef>
                <a:defRPr>
                  <a:solidFill>
                    <a:srgbClr val="93741C"/>
                  </a:solidFill>
                </a:defRPr>
              </a:pPr>
              <a:r>
                <a:t>3 </a:t>
              </a:r>
              <a:r>
                <a:rPr baseline="31999"/>
                <a:t>1</a:t>
              </a:r>
              <a:r>
                <a:t>/</a:t>
              </a:r>
              <a:r>
                <a:rPr baseline="-5999"/>
                <a:t>8 </a:t>
              </a:r>
              <a:r>
                <a:t>?</a:t>
              </a:r>
            </a:p>
          </p:txBody>
        </p:sp>
        <p:pic>
          <p:nvPicPr>
            <p:cNvPr id="145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2607895" cy="1119632"/>
            </a:xfrm>
            <a:prstGeom prst="rect">
              <a:avLst/>
            </a:prstGeom>
            <a:effectLst/>
          </p:spPr>
        </p:pic>
      </p:grpSp>
      <p:pic>
        <p:nvPicPr>
          <p:cNvPr id="148" name="egyptians.jpg"/>
          <p:cNvPicPr>
            <a:picLocks noChangeAspect="1"/>
          </p:cNvPicPr>
          <p:nvPr/>
        </p:nvPicPr>
        <p:blipFill>
          <a:blip r:embed="rId5">
            <a:extLst/>
          </a:blip>
          <a:srcRect l="5979" t="6124" r="5980" b="24876"/>
          <a:stretch>
            <a:fillRect/>
          </a:stretch>
        </p:blipFill>
        <p:spPr>
          <a:xfrm flipH="1">
            <a:off x="9781380" y="4500016"/>
            <a:ext cx="3028555" cy="1816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09" y="0"/>
                </a:moveTo>
                <a:cubicBezTo>
                  <a:pt x="1788" y="14"/>
                  <a:pt x="1783" y="4"/>
                  <a:pt x="1761" y="24"/>
                </a:cubicBezTo>
                <a:cubicBezTo>
                  <a:pt x="1676" y="97"/>
                  <a:pt x="1586" y="131"/>
                  <a:pt x="1560" y="104"/>
                </a:cubicBezTo>
                <a:cubicBezTo>
                  <a:pt x="1533" y="76"/>
                  <a:pt x="1451" y="146"/>
                  <a:pt x="1378" y="260"/>
                </a:cubicBezTo>
                <a:cubicBezTo>
                  <a:pt x="1345" y="312"/>
                  <a:pt x="1342" y="298"/>
                  <a:pt x="1319" y="326"/>
                </a:cubicBezTo>
                <a:cubicBezTo>
                  <a:pt x="1321" y="329"/>
                  <a:pt x="1323" y="331"/>
                  <a:pt x="1325" y="335"/>
                </a:cubicBezTo>
                <a:cubicBezTo>
                  <a:pt x="1342" y="382"/>
                  <a:pt x="1336" y="447"/>
                  <a:pt x="1308" y="477"/>
                </a:cubicBezTo>
                <a:cubicBezTo>
                  <a:pt x="1279" y="506"/>
                  <a:pt x="1240" y="491"/>
                  <a:pt x="1223" y="444"/>
                </a:cubicBezTo>
                <a:cubicBezTo>
                  <a:pt x="1222" y="443"/>
                  <a:pt x="1223" y="440"/>
                  <a:pt x="1223" y="439"/>
                </a:cubicBezTo>
                <a:cubicBezTo>
                  <a:pt x="1205" y="441"/>
                  <a:pt x="1143" y="517"/>
                  <a:pt x="1044" y="670"/>
                </a:cubicBezTo>
                <a:cubicBezTo>
                  <a:pt x="933" y="844"/>
                  <a:pt x="771" y="1009"/>
                  <a:pt x="688" y="1038"/>
                </a:cubicBezTo>
                <a:cubicBezTo>
                  <a:pt x="605" y="1067"/>
                  <a:pt x="551" y="1113"/>
                  <a:pt x="566" y="1137"/>
                </a:cubicBezTo>
                <a:cubicBezTo>
                  <a:pt x="581" y="1162"/>
                  <a:pt x="532" y="1312"/>
                  <a:pt x="459" y="1472"/>
                </a:cubicBezTo>
                <a:cubicBezTo>
                  <a:pt x="385" y="1632"/>
                  <a:pt x="326" y="1807"/>
                  <a:pt x="326" y="1859"/>
                </a:cubicBezTo>
                <a:cubicBezTo>
                  <a:pt x="326" y="2071"/>
                  <a:pt x="157" y="2472"/>
                  <a:pt x="68" y="2472"/>
                </a:cubicBezTo>
                <a:cubicBezTo>
                  <a:pt x="38" y="2473"/>
                  <a:pt x="15" y="2487"/>
                  <a:pt x="0" y="2510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2279"/>
                </a:lnTo>
                <a:cubicBezTo>
                  <a:pt x="21564" y="2139"/>
                  <a:pt x="21531" y="1955"/>
                  <a:pt x="21495" y="1873"/>
                </a:cubicBezTo>
                <a:cubicBezTo>
                  <a:pt x="21309" y="1444"/>
                  <a:pt x="20718" y="645"/>
                  <a:pt x="20425" y="425"/>
                </a:cubicBezTo>
                <a:cubicBezTo>
                  <a:pt x="20302" y="331"/>
                  <a:pt x="20190" y="198"/>
                  <a:pt x="20173" y="127"/>
                </a:cubicBezTo>
                <a:cubicBezTo>
                  <a:pt x="20166" y="97"/>
                  <a:pt x="20118" y="48"/>
                  <a:pt x="20060" y="0"/>
                </a:cubicBezTo>
                <a:lnTo>
                  <a:pt x="1809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51" name="Group 151"/>
          <p:cNvGrpSpPr/>
          <p:nvPr/>
        </p:nvGrpSpPr>
        <p:grpSpPr>
          <a:xfrm>
            <a:off x="9027745" y="3745475"/>
            <a:ext cx="2372866" cy="1310702"/>
            <a:chOff x="0" y="0"/>
            <a:chExt cx="2372865" cy="1310701"/>
          </a:xfrm>
        </p:grpSpPr>
        <p:sp>
          <p:nvSpPr>
            <p:cNvPr id="150" name="Shape 150"/>
            <p:cNvSpPr/>
            <p:nvPr/>
          </p:nvSpPr>
          <p:spPr>
            <a:xfrm>
              <a:off x="25400" y="25400"/>
              <a:ext cx="2326482" cy="126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0" y="0"/>
                  </a:moveTo>
                  <a:cubicBezTo>
                    <a:pt x="264" y="0"/>
                    <a:pt x="0" y="486"/>
                    <a:pt x="0" y="1085"/>
                  </a:cubicBezTo>
                  <a:lnTo>
                    <a:pt x="0" y="13853"/>
                  </a:lnTo>
                  <a:cubicBezTo>
                    <a:pt x="0" y="14452"/>
                    <a:pt x="264" y="14938"/>
                    <a:pt x="590" y="14938"/>
                  </a:cubicBezTo>
                  <a:lnTo>
                    <a:pt x="15701" y="14938"/>
                  </a:lnTo>
                  <a:lnTo>
                    <a:pt x="21600" y="21600"/>
                  </a:lnTo>
                  <a:lnTo>
                    <a:pt x="17775" y="11275"/>
                  </a:lnTo>
                  <a:lnTo>
                    <a:pt x="17775" y="1085"/>
                  </a:lnTo>
                  <a:cubicBezTo>
                    <a:pt x="17775" y="486"/>
                    <a:pt x="17511" y="0"/>
                    <a:pt x="17186" y="0"/>
                  </a:cubicBezTo>
                  <a:lnTo>
                    <a:pt x="590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spcBef>
                  <a:spcPts val="3600"/>
                </a:spcBef>
                <a:defRPr>
                  <a:solidFill>
                    <a:srgbClr val="93741C"/>
                  </a:solidFill>
                </a:defRPr>
              </a:lvl1pPr>
            </a:lstStyle>
            <a:p>
              <a:pPr/>
              <a:r>
                <a:t>√10 ?</a:t>
              </a:r>
            </a:p>
          </p:txBody>
        </p:sp>
        <p:pic>
          <p:nvPicPr>
            <p:cNvPr id="149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372866" cy="1310702"/>
            </a:xfrm>
            <a:prstGeom prst="rect">
              <a:avLst/>
            </a:prstGeom>
            <a:effectLst/>
          </p:spPr>
        </p:pic>
      </p:grpSp>
      <p:pic>
        <p:nvPicPr>
          <p:cNvPr id="152" name="archimedes.jpg"/>
          <p:cNvPicPr>
            <a:picLocks noChangeAspect="1"/>
          </p:cNvPicPr>
          <p:nvPr/>
        </p:nvPicPr>
        <p:blipFill>
          <a:blip r:embed="rId7">
            <a:extLst/>
          </a:blip>
          <a:srcRect l="1986" t="1362" r="2189" b="39394"/>
          <a:stretch>
            <a:fillRect/>
          </a:stretch>
        </p:blipFill>
        <p:spPr>
          <a:xfrm flipH="1">
            <a:off x="10593964" y="6362771"/>
            <a:ext cx="2225738" cy="1687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8" h="21595" fill="norm" stroke="1" extrusionOk="0">
                <a:moveTo>
                  <a:pt x="4091" y="0"/>
                </a:moveTo>
                <a:lnTo>
                  <a:pt x="28" y="10"/>
                </a:lnTo>
                <a:lnTo>
                  <a:pt x="24" y="7901"/>
                </a:lnTo>
                <a:cubicBezTo>
                  <a:pt x="21" y="12530"/>
                  <a:pt x="52" y="15765"/>
                  <a:pt x="100" y="15725"/>
                </a:cubicBezTo>
                <a:cubicBezTo>
                  <a:pt x="239" y="15612"/>
                  <a:pt x="308" y="15905"/>
                  <a:pt x="189" y="16096"/>
                </a:cubicBezTo>
                <a:cubicBezTo>
                  <a:pt x="97" y="16243"/>
                  <a:pt x="104" y="16261"/>
                  <a:pt x="219" y="16203"/>
                </a:cubicBezTo>
                <a:cubicBezTo>
                  <a:pt x="463" y="16079"/>
                  <a:pt x="474" y="16345"/>
                  <a:pt x="238" y="16639"/>
                </a:cubicBezTo>
                <a:cubicBezTo>
                  <a:pt x="-2" y="16938"/>
                  <a:pt x="-94" y="17760"/>
                  <a:pt x="120" y="17700"/>
                </a:cubicBezTo>
                <a:cubicBezTo>
                  <a:pt x="292" y="17652"/>
                  <a:pt x="317" y="18092"/>
                  <a:pt x="154" y="18330"/>
                </a:cubicBezTo>
                <a:cubicBezTo>
                  <a:pt x="30" y="18512"/>
                  <a:pt x="8" y="18851"/>
                  <a:pt x="20" y="20468"/>
                </a:cubicBezTo>
                <a:cubicBezTo>
                  <a:pt x="25" y="21093"/>
                  <a:pt x="37" y="21327"/>
                  <a:pt x="47" y="21595"/>
                </a:cubicBezTo>
                <a:lnTo>
                  <a:pt x="718" y="21595"/>
                </a:lnTo>
                <a:cubicBezTo>
                  <a:pt x="758" y="21534"/>
                  <a:pt x="848" y="21504"/>
                  <a:pt x="936" y="21534"/>
                </a:cubicBezTo>
                <a:cubicBezTo>
                  <a:pt x="1031" y="21567"/>
                  <a:pt x="1130" y="21550"/>
                  <a:pt x="1155" y="21499"/>
                </a:cubicBezTo>
                <a:cubicBezTo>
                  <a:pt x="1207" y="21387"/>
                  <a:pt x="1423" y="21464"/>
                  <a:pt x="1634" y="21595"/>
                </a:cubicBezTo>
                <a:lnTo>
                  <a:pt x="21433" y="21595"/>
                </a:lnTo>
                <a:lnTo>
                  <a:pt x="21425" y="18305"/>
                </a:lnTo>
                <a:cubicBezTo>
                  <a:pt x="21422" y="16155"/>
                  <a:pt x="21385" y="14661"/>
                  <a:pt x="21333" y="14618"/>
                </a:cubicBezTo>
                <a:cubicBezTo>
                  <a:pt x="21280" y="14575"/>
                  <a:pt x="21288" y="14483"/>
                  <a:pt x="21352" y="14380"/>
                </a:cubicBezTo>
                <a:cubicBezTo>
                  <a:pt x="21453" y="14218"/>
                  <a:pt x="21482" y="13230"/>
                  <a:pt x="21452" y="10719"/>
                </a:cubicBezTo>
                <a:cubicBezTo>
                  <a:pt x="21441" y="9786"/>
                  <a:pt x="21427" y="9725"/>
                  <a:pt x="21233" y="9688"/>
                </a:cubicBezTo>
                <a:cubicBezTo>
                  <a:pt x="21019" y="9648"/>
                  <a:pt x="20941" y="9298"/>
                  <a:pt x="21141" y="9272"/>
                </a:cubicBezTo>
                <a:cubicBezTo>
                  <a:pt x="21204" y="9263"/>
                  <a:pt x="21289" y="9245"/>
                  <a:pt x="21329" y="9236"/>
                </a:cubicBezTo>
                <a:cubicBezTo>
                  <a:pt x="21369" y="9228"/>
                  <a:pt x="21405" y="9108"/>
                  <a:pt x="21413" y="8967"/>
                </a:cubicBezTo>
                <a:cubicBezTo>
                  <a:pt x="21425" y="8757"/>
                  <a:pt x="21395" y="8726"/>
                  <a:pt x="21229" y="8794"/>
                </a:cubicBezTo>
                <a:cubicBezTo>
                  <a:pt x="21119" y="8840"/>
                  <a:pt x="20922" y="8909"/>
                  <a:pt x="20796" y="8947"/>
                </a:cubicBezTo>
                <a:cubicBezTo>
                  <a:pt x="20670" y="8984"/>
                  <a:pt x="20466" y="9111"/>
                  <a:pt x="20340" y="9226"/>
                </a:cubicBezTo>
                <a:cubicBezTo>
                  <a:pt x="20214" y="9341"/>
                  <a:pt x="20046" y="9399"/>
                  <a:pt x="19964" y="9358"/>
                </a:cubicBezTo>
                <a:cubicBezTo>
                  <a:pt x="19765" y="9257"/>
                  <a:pt x="19322" y="8548"/>
                  <a:pt x="19397" y="8449"/>
                </a:cubicBezTo>
                <a:cubicBezTo>
                  <a:pt x="19430" y="8406"/>
                  <a:pt x="19382" y="8295"/>
                  <a:pt x="19290" y="8205"/>
                </a:cubicBezTo>
                <a:cubicBezTo>
                  <a:pt x="19077" y="7999"/>
                  <a:pt x="19177" y="7769"/>
                  <a:pt x="19439" y="7860"/>
                </a:cubicBezTo>
                <a:cubicBezTo>
                  <a:pt x="19598" y="7915"/>
                  <a:pt x="19625" y="7882"/>
                  <a:pt x="19577" y="7718"/>
                </a:cubicBezTo>
                <a:cubicBezTo>
                  <a:pt x="19495" y="7434"/>
                  <a:pt x="19933" y="7211"/>
                  <a:pt x="20225" y="7388"/>
                </a:cubicBezTo>
                <a:cubicBezTo>
                  <a:pt x="20340" y="7457"/>
                  <a:pt x="20432" y="7565"/>
                  <a:pt x="20432" y="7627"/>
                </a:cubicBezTo>
                <a:cubicBezTo>
                  <a:pt x="20432" y="7808"/>
                  <a:pt x="20693" y="7888"/>
                  <a:pt x="20919" y="7774"/>
                </a:cubicBezTo>
                <a:cubicBezTo>
                  <a:pt x="21039" y="7713"/>
                  <a:pt x="21189" y="7713"/>
                  <a:pt x="21272" y="7774"/>
                </a:cubicBezTo>
                <a:cubicBezTo>
                  <a:pt x="21395" y="7865"/>
                  <a:pt x="21414" y="7787"/>
                  <a:pt x="21410" y="7220"/>
                </a:cubicBezTo>
                <a:cubicBezTo>
                  <a:pt x="21406" y="6737"/>
                  <a:pt x="21365" y="6538"/>
                  <a:pt x="21260" y="6484"/>
                </a:cubicBezTo>
                <a:cubicBezTo>
                  <a:pt x="21132" y="6418"/>
                  <a:pt x="21135" y="6395"/>
                  <a:pt x="21272" y="6261"/>
                </a:cubicBezTo>
                <a:cubicBezTo>
                  <a:pt x="21405" y="6130"/>
                  <a:pt x="21431" y="5738"/>
                  <a:pt x="21475" y="3295"/>
                </a:cubicBezTo>
                <a:cubicBezTo>
                  <a:pt x="21503" y="1748"/>
                  <a:pt x="21506" y="405"/>
                  <a:pt x="21479" y="310"/>
                </a:cubicBezTo>
                <a:cubicBezTo>
                  <a:pt x="21417" y="97"/>
                  <a:pt x="19750" y="23"/>
                  <a:pt x="19654" y="229"/>
                </a:cubicBezTo>
                <a:cubicBezTo>
                  <a:pt x="19621" y="298"/>
                  <a:pt x="19553" y="325"/>
                  <a:pt x="19504" y="284"/>
                </a:cubicBezTo>
                <a:cubicBezTo>
                  <a:pt x="19455" y="244"/>
                  <a:pt x="19366" y="259"/>
                  <a:pt x="19305" y="320"/>
                </a:cubicBezTo>
                <a:cubicBezTo>
                  <a:pt x="19126" y="499"/>
                  <a:pt x="17177" y="447"/>
                  <a:pt x="17204" y="264"/>
                </a:cubicBezTo>
                <a:cubicBezTo>
                  <a:pt x="17232" y="82"/>
                  <a:pt x="17443" y="91"/>
                  <a:pt x="12631" y="46"/>
                </a:cubicBezTo>
                <a:cubicBezTo>
                  <a:pt x="9359" y="15"/>
                  <a:pt x="8899" y="35"/>
                  <a:pt x="8852" y="198"/>
                </a:cubicBezTo>
                <a:cubicBezTo>
                  <a:pt x="8811" y="340"/>
                  <a:pt x="8771" y="349"/>
                  <a:pt x="8675" y="244"/>
                </a:cubicBezTo>
                <a:cubicBezTo>
                  <a:pt x="8607" y="168"/>
                  <a:pt x="8488" y="139"/>
                  <a:pt x="8411" y="178"/>
                </a:cubicBezTo>
                <a:cubicBezTo>
                  <a:pt x="8334" y="217"/>
                  <a:pt x="8244" y="187"/>
                  <a:pt x="8212" y="117"/>
                </a:cubicBezTo>
                <a:cubicBezTo>
                  <a:pt x="8171" y="30"/>
                  <a:pt x="6841" y="-5"/>
                  <a:pt x="4091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55" name="Group 155"/>
          <p:cNvGrpSpPr/>
          <p:nvPr/>
        </p:nvGrpSpPr>
        <p:grpSpPr>
          <a:xfrm>
            <a:off x="9017088" y="6077420"/>
            <a:ext cx="2469848" cy="1431133"/>
            <a:chOff x="0" y="0"/>
            <a:chExt cx="2469846" cy="1431131"/>
          </a:xfrm>
        </p:grpSpPr>
        <p:sp>
          <p:nvSpPr>
            <p:cNvPr id="154" name="Shape 154"/>
            <p:cNvSpPr/>
            <p:nvPr/>
          </p:nvSpPr>
          <p:spPr>
            <a:xfrm>
              <a:off x="25400" y="25400"/>
              <a:ext cx="2353072" cy="138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3" y="0"/>
                  </a:moveTo>
                  <a:cubicBezTo>
                    <a:pt x="261" y="0"/>
                    <a:pt x="0" y="445"/>
                    <a:pt x="0" y="994"/>
                  </a:cubicBezTo>
                  <a:lnTo>
                    <a:pt x="0" y="20606"/>
                  </a:lnTo>
                  <a:cubicBezTo>
                    <a:pt x="0" y="21155"/>
                    <a:pt x="261" y="21600"/>
                    <a:pt x="583" y="21600"/>
                  </a:cubicBezTo>
                  <a:lnTo>
                    <a:pt x="16991" y="21600"/>
                  </a:lnTo>
                  <a:cubicBezTo>
                    <a:pt x="17241" y="21600"/>
                    <a:pt x="17447" y="21329"/>
                    <a:pt x="17531" y="20954"/>
                  </a:cubicBezTo>
                  <a:lnTo>
                    <a:pt x="21600" y="18948"/>
                  </a:lnTo>
                  <a:lnTo>
                    <a:pt x="17574" y="16961"/>
                  </a:lnTo>
                  <a:lnTo>
                    <a:pt x="17574" y="994"/>
                  </a:lnTo>
                  <a:cubicBezTo>
                    <a:pt x="17574" y="445"/>
                    <a:pt x="17313" y="0"/>
                    <a:pt x="16991" y="0"/>
                  </a:cubicBezTo>
                  <a:lnTo>
                    <a:pt x="583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600"/>
                </a:spcBef>
                <a:defRPr>
                  <a:solidFill>
                    <a:srgbClr val="93741C"/>
                  </a:solidFill>
                </a:defRPr>
              </a:pPr>
              <a:r>
                <a:t>3 </a:t>
              </a:r>
              <a:r>
                <a:rPr baseline="31999"/>
                <a:t>1</a:t>
              </a:r>
              <a:r>
                <a:t>/</a:t>
              </a:r>
              <a:r>
                <a:rPr baseline="-5999"/>
                <a:t>7</a:t>
              </a:r>
              <a:r>
                <a:t> to 3 </a:t>
              </a:r>
              <a:r>
                <a:rPr baseline="31999"/>
                <a:t>10</a:t>
              </a:r>
              <a:r>
                <a:t>/</a:t>
              </a:r>
              <a:r>
                <a:rPr baseline="-5999"/>
                <a:t>71 </a:t>
              </a:r>
              <a:r>
                <a:t>?</a:t>
              </a:r>
            </a:p>
          </p:txBody>
        </p:sp>
        <p:pic>
          <p:nvPicPr>
            <p:cNvPr id="153" name="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2469847" cy="1431132"/>
            </a:xfrm>
            <a:prstGeom prst="rect">
              <a:avLst/>
            </a:prstGeom>
            <a:effectLst/>
          </p:spPr>
        </p:pic>
      </p:grpSp>
      <p:pic>
        <p:nvPicPr>
          <p:cNvPr id="156" name="zuchongzhi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374879" y="8096577"/>
            <a:ext cx="1425908" cy="20404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" name="Group 159"/>
          <p:cNvGrpSpPr/>
          <p:nvPr/>
        </p:nvGrpSpPr>
        <p:grpSpPr>
          <a:xfrm>
            <a:off x="9017088" y="8218512"/>
            <a:ext cx="2730186" cy="966391"/>
            <a:chOff x="0" y="0"/>
            <a:chExt cx="2730184" cy="966390"/>
          </a:xfrm>
        </p:grpSpPr>
        <p:sp>
          <p:nvSpPr>
            <p:cNvPr id="158" name="Shape 158"/>
            <p:cNvSpPr/>
            <p:nvPr/>
          </p:nvSpPr>
          <p:spPr>
            <a:xfrm>
              <a:off x="25400" y="25400"/>
              <a:ext cx="2700735" cy="915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" y="0"/>
                  </a:moveTo>
                  <a:cubicBezTo>
                    <a:pt x="227" y="0"/>
                    <a:pt x="0" y="671"/>
                    <a:pt x="0" y="1498"/>
                  </a:cubicBezTo>
                  <a:lnTo>
                    <a:pt x="0" y="20102"/>
                  </a:lnTo>
                  <a:cubicBezTo>
                    <a:pt x="0" y="20929"/>
                    <a:pt x="227" y="21600"/>
                    <a:pt x="508" y="21600"/>
                  </a:cubicBezTo>
                  <a:lnTo>
                    <a:pt x="14804" y="21600"/>
                  </a:lnTo>
                  <a:cubicBezTo>
                    <a:pt x="15085" y="21600"/>
                    <a:pt x="15312" y="20929"/>
                    <a:pt x="15312" y="20102"/>
                  </a:cubicBezTo>
                  <a:lnTo>
                    <a:pt x="15312" y="18950"/>
                  </a:lnTo>
                  <a:lnTo>
                    <a:pt x="21600" y="15954"/>
                  </a:lnTo>
                  <a:lnTo>
                    <a:pt x="15312" y="12958"/>
                  </a:lnTo>
                  <a:lnTo>
                    <a:pt x="15312" y="1498"/>
                  </a:lnTo>
                  <a:cubicBezTo>
                    <a:pt x="15312" y="671"/>
                    <a:pt x="15085" y="0"/>
                    <a:pt x="14804" y="0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600"/>
                </a:spcBef>
                <a:defRPr>
                  <a:solidFill>
                    <a:srgbClr val="93741C"/>
                  </a:solidFill>
                </a:defRPr>
              </a:pPr>
              <a:r>
                <a:rPr baseline="31999"/>
                <a:t>355</a:t>
              </a:r>
              <a:r>
                <a:t>/</a:t>
              </a:r>
              <a:r>
                <a:rPr baseline="-5999"/>
                <a:t>113 </a:t>
              </a:r>
              <a:r>
                <a:t>?</a:t>
              </a:r>
            </a:p>
          </p:txBody>
        </p:sp>
        <p:pic>
          <p:nvPicPr>
            <p:cNvPr id="157" name="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1" y="0"/>
              <a:ext cx="2730186" cy="9663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14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2" presetID="2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Class="entr" nodeType="afterEffect" presetSubtype="2" presetID="2" grpId="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Class="entr" nodeType="afterEffect" presetSubtype="2" presetID="2" grpId="6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Class="entr" nodeType="afterEffect" presetSubtype="2" presetID="2" grpId="8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4"/>
      <p:bldP build="whole" bldLvl="1" animBg="1" rev="0" advAuto="0" spid="152" grpId="6"/>
      <p:bldP build="whole" bldLvl="1" animBg="1" rev="0" advAuto="0" spid="159" grpId="9"/>
      <p:bldP build="whole" bldLvl="1" animBg="1" rev="0" advAuto="0" spid="147" grpId="3"/>
      <p:bldP build="whole" bldLvl="1" animBg="1" rev="0" advAuto="0" spid="151" grpId="5"/>
      <p:bldP build="p" bldLvl="5" animBg="1" rev="0" advAuto="0" spid="143" grpId="1"/>
      <p:bldP build="whole" bldLvl="1" animBg="1" rev="0" advAuto="0" spid="144" grpId="2"/>
      <p:bldP build="whole" bldLvl="1" animBg="1" rev="0" advAuto="0" spid="156" grpId="8"/>
      <p:bldP build="whole" bldLvl="1" animBg="1" rev="0" advAuto="0" spid="155" grpId="7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xfrm>
            <a:off x="869503" y="-127000"/>
            <a:ext cx="11900794" cy="2349500"/>
          </a:xfrm>
          <a:prstGeom prst="rect">
            <a:avLst/>
          </a:prstGeom>
        </p:spPr>
        <p:txBody>
          <a:bodyPr/>
          <a:lstStyle/>
          <a:p>
            <a:pPr/>
            <a:r>
              <a:t>But why do we call it “pi”?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xfrm>
            <a:off x="1050131" y="1830585"/>
            <a:ext cx="11539538" cy="7400033"/>
          </a:xfrm>
          <a:prstGeom prst="rect">
            <a:avLst/>
          </a:prstGeom>
        </p:spPr>
        <p:txBody>
          <a:bodyPr/>
          <a:lstStyle/>
          <a:p>
            <a:pPr marL="408940" indent="-408940" defTabSz="537463">
              <a:spcBef>
                <a:spcPts val="3300"/>
              </a:spcBef>
              <a:buBlip>
                <a:blip r:embed="rId2"/>
              </a:buBlip>
              <a:defRPr sz="3312"/>
            </a:pPr>
            <a:r>
              <a:t>When European mathematicians began using variables in the 1600s, some Greek letters were used as well.</a:t>
            </a:r>
          </a:p>
          <a:p>
            <a:pPr marL="408940" indent="-408940" defTabSz="537463">
              <a:spcBef>
                <a:spcPts val="3300"/>
              </a:spcBef>
              <a:buBlip>
                <a:blip r:embed="rId2"/>
              </a:buBlip>
              <a:defRPr sz="3312"/>
            </a:pPr>
            <a:r>
              <a:rPr b="1"/>
              <a:t>William Jones </a:t>
            </a:r>
            <a:r>
              <a:t>in 1707 was the first to use </a:t>
            </a:r>
            <a:r>
              <a:rPr b="1"/>
              <a:t>π</a:t>
            </a:r>
            <a:r>
              <a:t> as a symbol meaning “the ratio of a circle’s circumference to its diameter.” </a:t>
            </a:r>
          </a:p>
          <a:p>
            <a:pPr marL="408940" indent="-408940" defTabSz="537463">
              <a:spcBef>
                <a:spcPts val="3300"/>
              </a:spcBef>
              <a:buBlip>
                <a:blip r:embed="rId2"/>
              </a:buBlip>
              <a:defRPr sz="3312"/>
            </a:pPr>
            <a:r>
              <a:t>He chose </a:t>
            </a:r>
            <a:r>
              <a:rPr b="1"/>
              <a:t>π</a:t>
            </a:r>
            <a:r>
              <a:t> because it was the first letter of the Greek word for “</a:t>
            </a:r>
            <a:r>
              <a:rPr b="1"/>
              <a:t>perimeter.</a:t>
            </a:r>
            <a:r>
              <a:t>” In English we pronounce that “pi” (although in Greek it’s pronounced “P”).</a:t>
            </a:r>
          </a:p>
          <a:p>
            <a:pPr marL="408940" indent="-408940" defTabSz="537463">
              <a:spcBef>
                <a:spcPts val="3300"/>
              </a:spcBef>
              <a:buBlip>
                <a:blip r:embed="rId2"/>
              </a:buBlip>
              <a:defRPr sz="3312"/>
            </a:pPr>
            <a:r>
              <a:t>This is important because it shows that Jones knew that this was no ordinary number. It couldn’t be represented by a fraction! It was </a:t>
            </a:r>
            <a:r>
              <a:rPr b="1"/>
              <a:t>irrational</a:t>
            </a:r>
            <a:r>
              <a:t> and its decimal never ends.</a:t>
            </a:r>
          </a:p>
        </p:txBody>
      </p:sp>
      <p:pic>
        <p:nvPicPr>
          <p:cNvPr id="163" name="chickenpi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5278" y="1774156"/>
            <a:ext cx="6458206" cy="65227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197853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14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p" bldLvl="5" animBg="1" rev="0" advAuto="0" spid="1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about </a:t>
            </a:r>
            <a:br/>
            <a:r>
              <a:t>all those digits?</a:t>
            </a:r>
          </a:p>
        </p:txBody>
      </p:sp>
      <p:sp>
        <p:nvSpPr>
          <p:cNvPr id="166" name="Shape 166"/>
          <p:cNvSpPr/>
          <p:nvPr>
            <p:ph type="body" sz="half" idx="1"/>
          </p:nvPr>
        </p:nvSpPr>
        <p:spPr>
          <a:xfrm>
            <a:off x="1304925" y="2330450"/>
            <a:ext cx="7981950" cy="5474792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That’s just an approximation of pi!</a:t>
            </a:r>
          </a:p>
          <a:p>
            <a:pPr>
              <a:buBlip>
                <a:blip r:embed="rId2"/>
              </a:buBlip>
            </a:pPr>
            <a:r>
              <a:t>The digits will never end, but they’ll never repeat.</a:t>
            </a:r>
          </a:p>
          <a:p>
            <a:pPr>
              <a:buBlip>
                <a:blip r:embed="rId2"/>
              </a:buBlip>
            </a:pPr>
            <a:r>
              <a:t>Each progressive digit adds a tiny little bit to the total value.</a:t>
            </a:r>
          </a:p>
          <a:p>
            <a:pPr>
              <a:buBlip>
                <a:blip r:embed="rId2"/>
              </a:buBlip>
            </a:pPr>
            <a:r>
              <a:t>Here are the first 100:</a:t>
            </a:r>
          </a:p>
        </p:txBody>
      </p:sp>
      <p:pic>
        <p:nvPicPr>
          <p:cNvPr id="167" name="pi full nam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8428" y="93111"/>
            <a:ext cx="6906416" cy="73629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304496" dir="5400000">
              <a:srgbClr val="000000">
                <a:alpha val="50000"/>
              </a:srgbClr>
            </a:outerShdw>
          </a:effectLst>
        </p:spPr>
      </p:pic>
      <p:sp>
        <p:nvSpPr>
          <p:cNvPr id="168" name="Shape 168"/>
          <p:cNvSpPr/>
          <p:nvPr/>
        </p:nvSpPr>
        <p:spPr>
          <a:xfrm>
            <a:off x="1961368" y="7740650"/>
            <a:ext cx="9717064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600"/>
              </a:spcBef>
              <a:defRPr b="1">
                <a:solidFill>
                  <a:srgbClr val="93741C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3.141592653589793238462643383279502</a:t>
            </a:r>
            <a:br/>
            <a:r>
              <a:t>88419716939937510582097494459230781</a:t>
            </a:r>
            <a:br/>
            <a:r>
              <a:t>64062862089986280342113428570679…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14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  <p:bldP build="whole" bldLvl="1" animBg="1" rev="0" advAuto="0" spid="168" grpId="2"/>
      <p:bldP build="whole" bldLvl="1" animBg="1" rev="0" advAuto="0" spid="167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tumblr_mssxf9SElq1r3fiezo1_r1_500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46995" y="-76250"/>
            <a:ext cx="17626513" cy="99061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2574788" y="-4724401"/>
            <a:ext cx="7855224" cy="15189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03200" dist="196182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0">
                <a:solidFill>
                  <a:srgbClr val="FFFFFF"/>
                </a:solidFill>
              </a:defRPr>
            </a:lvl1pPr>
          </a:lstStyle>
          <a:p>
            <a:pPr/>
            <a:r>
              <a:t>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14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